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55"/>
  </p:notesMasterIdLst>
  <p:sldIdLst>
    <p:sldId id="256" r:id="rId3"/>
    <p:sldId id="257" r:id="rId4"/>
    <p:sldId id="258" r:id="rId5"/>
    <p:sldId id="297" r:id="rId6"/>
    <p:sldId id="298" r:id="rId7"/>
    <p:sldId id="299" r:id="rId8"/>
    <p:sldId id="262" r:id="rId9"/>
    <p:sldId id="300" r:id="rId10"/>
    <p:sldId id="303" r:id="rId11"/>
    <p:sldId id="304" r:id="rId12"/>
    <p:sldId id="307" r:id="rId13"/>
    <p:sldId id="308" r:id="rId14"/>
    <p:sldId id="309" r:id="rId15"/>
    <p:sldId id="311" r:id="rId16"/>
    <p:sldId id="312" r:id="rId17"/>
    <p:sldId id="313" r:id="rId18"/>
    <p:sldId id="314" r:id="rId19"/>
    <p:sldId id="315" r:id="rId20"/>
    <p:sldId id="316" r:id="rId21"/>
    <p:sldId id="317" r:id="rId22"/>
    <p:sldId id="318" r:id="rId23"/>
    <p:sldId id="320" r:id="rId24"/>
    <p:sldId id="321" r:id="rId25"/>
    <p:sldId id="322" r:id="rId26"/>
    <p:sldId id="323" r:id="rId27"/>
    <p:sldId id="324" r:id="rId28"/>
    <p:sldId id="325" r:id="rId29"/>
    <p:sldId id="326" r:id="rId30"/>
    <p:sldId id="327" r:id="rId31"/>
    <p:sldId id="329" r:id="rId32"/>
    <p:sldId id="328" r:id="rId33"/>
    <p:sldId id="330" r:id="rId34"/>
    <p:sldId id="331" r:id="rId35"/>
    <p:sldId id="332" r:id="rId36"/>
    <p:sldId id="280" r:id="rId37"/>
    <p:sldId id="269" r:id="rId38"/>
    <p:sldId id="281" r:id="rId39"/>
    <p:sldId id="282" r:id="rId40"/>
    <p:sldId id="283" r:id="rId41"/>
    <p:sldId id="284" r:id="rId42"/>
    <p:sldId id="285" r:id="rId43"/>
    <p:sldId id="286" r:id="rId44"/>
    <p:sldId id="287" r:id="rId45"/>
    <p:sldId id="288" r:id="rId46"/>
    <p:sldId id="289" r:id="rId47"/>
    <p:sldId id="290" r:id="rId48"/>
    <p:sldId id="291" r:id="rId49"/>
    <p:sldId id="292" r:id="rId50"/>
    <p:sldId id="293" r:id="rId51"/>
    <p:sldId id="294" r:id="rId52"/>
    <p:sldId id="295" r:id="rId53"/>
    <p:sldId id="296" r:id="rId54"/>
  </p:sldIdLst>
  <p:sldSz cx="9144000" cy="5143500" type="screen16x9"/>
  <p:notesSz cx="6858000" cy="9144000"/>
  <p:embeddedFontLst>
    <p:embeddedFont>
      <p:font typeface="Advent Pro Light" panose="02020500000000000000" charset="0"/>
      <p:regular r:id="rId56"/>
      <p:bold r:id="rId57"/>
    </p:embeddedFont>
    <p:embeddedFont>
      <p:font typeface="Amatic SC" panose="00000500000000000000" pitchFamily="2" charset="-79"/>
      <p:regular r:id="rId58"/>
      <p:bold r:id="rId59"/>
    </p:embeddedFont>
    <p:embeddedFont>
      <p:font typeface="Anton" pitchFamily="2" charset="0"/>
      <p:regular r:id="rId60"/>
    </p:embeddedFont>
    <p:embeddedFont>
      <p:font typeface="Calibri" panose="020F0502020204030204" pitchFamily="34" charset="0"/>
      <p:regular r:id="rId61"/>
      <p:bold r:id="rId62"/>
      <p:italic r:id="rId63"/>
      <p:boldItalic r:id="rId64"/>
    </p:embeddedFont>
    <p:embeddedFont>
      <p:font typeface="Fira Sans Condensed Light" panose="020B0403050000020004" pitchFamily="34" charset="0"/>
      <p:regular r:id="rId65"/>
      <p:bold r:id="rId66"/>
      <p:italic r:id="rId67"/>
      <p:boldItalic r:id="rId68"/>
    </p:embeddedFont>
    <p:embeddedFont>
      <p:font typeface="Proxima Nova" panose="02020500000000000000" charset="0"/>
      <p:regular r:id="rId69"/>
      <p:bold r:id="rId70"/>
      <p:italic r:id="rId71"/>
      <p:boldItalic r:id="rId72"/>
    </p:embeddedFont>
    <p:embeddedFont>
      <p:font typeface="Proxima Nova Semibold" panose="02020500000000000000" charset="0"/>
      <p:regular r:id="rId73"/>
      <p:bold r:id="rId74"/>
      <p:boldItalic r:id="rId75"/>
    </p:embeddedFont>
    <p:embeddedFont>
      <p:font typeface="Rajdhani" panose="02020500000000000000" charset="0"/>
      <p:regular r:id="rId76"/>
      <p:bold r:id="rId77"/>
    </p:embeddedFont>
    <p:embeddedFont>
      <p:font typeface="Roboto Medium" panose="02000000000000000000" pitchFamily="2" charset="0"/>
      <p:regular r:id="rId78"/>
      <p:bold r:id="rId79"/>
      <p:italic r:id="rId80"/>
      <p:boldItalic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48F245-C32D-476F-AB8A-460701293515}">
  <a:tblStyle styleId="{B348F245-C32D-476F-AB8A-46070129351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03" d="100"/>
          <a:sy n="203" d="100"/>
        </p:scale>
        <p:origin x="594"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8.fntdata"/><Relationship Id="rId68" Type="http://schemas.openxmlformats.org/officeDocument/2006/relationships/font" Target="fonts/font13.fntdata"/><Relationship Id="rId84"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3.fntdata"/><Relationship Id="rId74" Type="http://schemas.openxmlformats.org/officeDocument/2006/relationships/font" Target="fonts/font19.fntdata"/><Relationship Id="rId79" Type="http://schemas.openxmlformats.org/officeDocument/2006/relationships/font" Target="fonts/font24.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font" Target="fonts/font14.fntdata"/><Relationship Id="rId77"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7.fntdata"/><Relationship Id="rId80" Type="http://schemas.openxmlformats.org/officeDocument/2006/relationships/font" Target="fonts/font25.fntdata"/><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7.fntdata"/><Relationship Id="rId70" Type="http://schemas.openxmlformats.org/officeDocument/2006/relationships/font" Target="fonts/font15.fntdata"/><Relationship Id="rId75" Type="http://schemas.openxmlformats.org/officeDocument/2006/relationships/font" Target="fonts/font20.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5.fntdata"/><Relationship Id="rId65" Type="http://schemas.openxmlformats.org/officeDocument/2006/relationships/font" Target="fonts/font10.fntdata"/><Relationship Id="rId73" Type="http://schemas.openxmlformats.org/officeDocument/2006/relationships/font" Target="fonts/font18.fntdata"/><Relationship Id="rId78" Type="http://schemas.openxmlformats.org/officeDocument/2006/relationships/font" Target="fonts/font23.fntdata"/><Relationship Id="rId81" Type="http://schemas.openxmlformats.org/officeDocument/2006/relationships/font" Target="fonts/font26.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notesMaster" Target="notesMasters/notesMaster1.xml"/><Relationship Id="rId76" Type="http://schemas.openxmlformats.org/officeDocument/2006/relationships/font" Target="fonts/font21.fntdata"/><Relationship Id="rId7" Type="http://schemas.openxmlformats.org/officeDocument/2006/relationships/slide" Target="slides/slide5.xml"/><Relationship Id="rId71" Type="http://schemas.openxmlformats.org/officeDocument/2006/relationships/font" Target="fonts/font1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1.fntdata"/><Relationship Id="rId61" Type="http://schemas.openxmlformats.org/officeDocument/2006/relationships/font" Target="fonts/font6.fntdata"/><Relationship Id="rId8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59800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38481809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37735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515021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994821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26619618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19701416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26536375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5513075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3079747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26254096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5538849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21909786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53889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14197358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27471356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39735731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29753133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18097454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9778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99086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26564872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3466902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23623513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Ngram</a:t>
            </a:r>
            <a:r>
              <a:rPr lang="zh-TW" altLang="en-US" dirty="0"/>
              <a:t>切法 </a:t>
            </a:r>
            <a:r>
              <a:rPr lang="en-US" altLang="zh-TW" dirty="0"/>
              <a:t>=3</a:t>
            </a:r>
            <a:r>
              <a:rPr lang="zh-TW" altLang="en-US" dirty="0"/>
              <a:t>，其實是</a:t>
            </a:r>
            <a:r>
              <a:rPr lang="en-US" altLang="zh-TW" dirty="0"/>
              <a:t>1~3</a:t>
            </a:r>
            <a:r>
              <a:rPr lang="zh-TW" altLang="en-US" dirty="0"/>
              <a:t>，這樣</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是兩個片語</a:t>
            </a:r>
            <a:endParaRPr lang="en-US" altLang="zh-TW" dirty="0"/>
          </a:p>
        </p:txBody>
      </p:sp>
    </p:spTree>
    <p:extLst>
      <p:ext uri="{BB962C8B-B14F-4D97-AF65-F5344CB8AC3E}">
        <p14:creationId xmlns:p14="http://schemas.microsoft.com/office/powerpoint/2010/main" val="4905113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34800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1"/>
        <p:cNvGrpSpPr/>
        <p:nvPr/>
      </p:nvGrpSpPr>
      <p:grpSpPr>
        <a:xfrm>
          <a:off x="0" y="0"/>
          <a:ext cx="0" cy="0"/>
          <a:chOff x="0" y="0"/>
          <a:chExt cx="0" cy="0"/>
        </a:xfrm>
      </p:grpSpPr>
      <p:sp>
        <p:nvSpPr>
          <p:cNvPr id="1802" name="Google Shape;1802;g65abef0139_0_1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3" name="Google Shape;1803;g65abef0139_0_1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8"/>
        <p:cNvGrpSpPr/>
        <p:nvPr/>
      </p:nvGrpSpPr>
      <p:grpSpPr>
        <a:xfrm>
          <a:off x="0" y="0"/>
          <a:ext cx="0" cy="0"/>
          <a:chOff x="0" y="0"/>
          <a:chExt cx="0" cy="0"/>
        </a:xfrm>
      </p:grpSpPr>
      <p:sp>
        <p:nvSpPr>
          <p:cNvPr id="1809" name="Google Shape;1809;g65abef0139_0_1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0" name="Google Shape;1810;g65abef0139_0_1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3"/>
        <p:cNvGrpSpPr/>
        <p:nvPr/>
      </p:nvGrpSpPr>
      <p:grpSpPr>
        <a:xfrm>
          <a:off x="0" y="0"/>
          <a:ext cx="0" cy="0"/>
          <a:chOff x="0" y="0"/>
          <a:chExt cx="0" cy="0"/>
        </a:xfrm>
      </p:grpSpPr>
      <p:sp>
        <p:nvSpPr>
          <p:cNvPr id="1824" name="Google Shape;1824;g65abef0139_0_1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 name="Google Shape;1825;g65abef0139_0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76210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65abef0139_0_17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65abef0139_0_1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7"/>
        <p:cNvGrpSpPr/>
        <p:nvPr/>
      </p:nvGrpSpPr>
      <p:grpSpPr>
        <a:xfrm>
          <a:off x="0" y="0"/>
          <a:ext cx="0" cy="0"/>
          <a:chOff x="0" y="0"/>
          <a:chExt cx="0" cy="0"/>
        </a:xfrm>
      </p:grpSpPr>
      <p:sp>
        <p:nvSpPr>
          <p:cNvPr id="8438" name="Google Shape;8438;g65abef0139_0_7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9" name="Google Shape;8439;g65abef0139_0_7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4"/>
        <p:cNvGrpSpPr/>
        <p:nvPr/>
      </p:nvGrpSpPr>
      <p:grpSpPr>
        <a:xfrm>
          <a:off x="0" y="0"/>
          <a:ext cx="0" cy="0"/>
          <a:chOff x="0" y="0"/>
          <a:chExt cx="0" cy="0"/>
        </a:xfrm>
      </p:grpSpPr>
      <p:sp>
        <p:nvSpPr>
          <p:cNvPr id="8865" name="Google Shape;8865;g65abef0139_0_8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6" name="Google Shape;8866;g65abef0139_0_8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7"/>
        <p:cNvGrpSpPr/>
        <p:nvPr/>
      </p:nvGrpSpPr>
      <p:grpSpPr>
        <a:xfrm>
          <a:off x="0" y="0"/>
          <a:ext cx="0" cy="0"/>
          <a:chOff x="0" y="0"/>
          <a:chExt cx="0" cy="0"/>
        </a:xfrm>
      </p:grpSpPr>
      <p:sp>
        <p:nvSpPr>
          <p:cNvPr id="9028" name="Google Shape;9028;g65abef0139_0_8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9" name="Google Shape;9029;g65abef0139_0_8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9"/>
        <p:cNvGrpSpPr/>
        <p:nvPr/>
      </p:nvGrpSpPr>
      <p:grpSpPr>
        <a:xfrm>
          <a:off x="0" y="0"/>
          <a:ext cx="0" cy="0"/>
          <a:chOff x="0" y="0"/>
          <a:chExt cx="0" cy="0"/>
        </a:xfrm>
      </p:grpSpPr>
      <p:sp>
        <p:nvSpPr>
          <p:cNvPr id="9430" name="Google Shape;9430;g65abef0139_0_89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1" name="Google Shape;9431;g65abef0139_0_8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0"/>
        <p:cNvGrpSpPr/>
        <p:nvPr/>
      </p:nvGrpSpPr>
      <p:grpSpPr>
        <a:xfrm>
          <a:off x="0" y="0"/>
          <a:ext cx="0" cy="0"/>
          <a:chOff x="0" y="0"/>
          <a:chExt cx="0" cy="0"/>
        </a:xfrm>
      </p:grpSpPr>
      <p:sp>
        <p:nvSpPr>
          <p:cNvPr id="9801" name="Google Shape;9801;g65abef0139_0_9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2" name="Google Shape;9802;g65abef0139_0_9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7"/>
        <p:cNvGrpSpPr/>
        <p:nvPr/>
      </p:nvGrpSpPr>
      <p:grpSpPr>
        <a:xfrm>
          <a:off x="0" y="0"/>
          <a:ext cx="0" cy="0"/>
          <a:chOff x="0" y="0"/>
          <a:chExt cx="0" cy="0"/>
        </a:xfrm>
      </p:grpSpPr>
      <p:sp>
        <p:nvSpPr>
          <p:cNvPr id="10178" name="Google Shape;10178;g65abef0139_0_9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9" name="Google Shape;10179;g65abef0139_0_9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8"/>
        <p:cNvGrpSpPr/>
        <p:nvPr/>
      </p:nvGrpSpPr>
      <p:grpSpPr>
        <a:xfrm>
          <a:off x="0" y="0"/>
          <a:ext cx="0" cy="0"/>
          <a:chOff x="0" y="0"/>
          <a:chExt cx="0" cy="0"/>
        </a:xfrm>
      </p:grpSpPr>
      <p:sp>
        <p:nvSpPr>
          <p:cNvPr id="10609" name="Google Shape;10609;g65abef0139_0_10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0" name="Google Shape;10610;g65abef0139_0_10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1"/>
        <p:cNvGrpSpPr/>
        <p:nvPr/>
      </p:nvGrpSpPr>
      <p:grpSpPr>
        <a:xfrm>
          <a:off x="0" y="0"/>
          <a:ext cx="0" cy="0"/>
          <a:chOff x="0" y="0"/>
          <a:chExt cx="0" cy="0"/>
        </a:xfrm>
      </p:grpSpPr>
      <p:sp>
        <p:nvSpPr>
          <p:cNvPr id="11402" name="Google Shape;11402;g65abef0139_0_109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3" name="Google Shape;11403;g65abef0139_0_10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2"/>
        <p:cNvGrpSpPr/>
        <p:nvPr/>
      </p:nvGrpSpPr>
      <p:grpSpPr>
        <a:xfrm>
          <a:off x="0" y="0"/>
          <a:ext cx="0" cy="0"/>
          <a:chOff x="0" y="0"/>
          <a:chExt cx="0" cy="0"/>
        </a:xfrm>
      </p:grpSpPr>
      <p:sp>
        <p:nvSpPr>
          <p:cNvPr id="12143" name="Google Shape;12143;g65abef0139_0_11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4" name="Google Shape;12144;g65abef0139_0_11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04486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5"/>
        <p:cNvGrpSpPr/>
        <p:nvPr/>
      </p:nvGrpSpPr>
      <p:grpSpPr>
        <a:xfrm>
          <a:off x="0" y="0"/>
          <a:ext cx="0" cy="0"/>
          <a:chOff x="0" y="0"/>
          <a:chExt cx="0" cy="0"/>
        </a:xfrm>
      </p:grpSpPr>
      <p:sp>
        <p:nvSpPr>
          <p:cNvPr id="12836" name="Google Shape;12836;g65abef0139_0_12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7" name="Google Shape;12837;g65abef0139_0_12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7"/>
        <p:cNvGrpSpPr/>
        <p:nvPr/>
      </p:nvGrpSpPr>
      <p:grpSpPr>
        <a:xfrm>
          <a:off x="0" y="0"/>
          <a:ext cx="0" cy="0"/>
          <a:chOff x="0" y="0"/>
          <a:chExt cx="0" cy="0"/>
        </a:xfrm>
      </p:grpSpPr>
      <p:sp>
        <p:nvSpPr>
          <p:cNvPr id="13138" name="Google Shape;13138;g65abef0139_0_1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9" name="Google Shape;13139;g65abef0139_0_1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1"/>
        <p:cNvGrpSpPr/>
        <p:nvPr/>
      </p:nvGrpSpPr>
      <p:grpSpPr>
        <a:xfrm>
          <a:off x="0" y="0"/>
          <a:ext cx="0" cy="0"/>
          <a:chOff x="0" y="0"/>
          <a:chExt cx="0" cy="0"/>
        </a:xfrm>
      </p:grpSpPr>
      <p:sp>
        <p:nvSpPr>
          <p:cNvPr id="13772" name="Google Shape;13772;g65abef0139_0_13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3" name="Google Shape;13773;g65abef0139_0_13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11861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901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54978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 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3047511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6" r:id="rId3"/>
    <p:sldLayoutId id="2147483659" r:id="rId4"/>
    <p:sldLayoutId id="2147483660" r:id="rId5"/>
    <p:sldLayoutId id="2147483666" r:id="rId6"/>
    <p:sldLayoutId id="2147483667" r:id="rId7"/>
    <p:sldLayoutId id="2147483671"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4"/>
        <p:cNvGrpSpPr/>
        <p:nvPr/>
      </p:nvGrpSpPr>
      <p:grpSpPr>
        <a:xfrm>
          <a:off x="0" y="0"/>
          <a:ext cx="0" cy="0"/>
          <a:chOff x="0" y="0"/>
          <a:chExt cx="0" cy="0"/>
        </a:xfrm>
      </p:grpSpPr>
      <p:sp>
        <p:nvSpPr>
          <p:cNvPr id="95" name="Google Shape;95;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6" name="Google Shape;96;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hyperlink" Target="https://github.com/practical-nlp/practical-nlp-code/tree/master/Ch5" TargetMode="External"/><Relationship Id="rId4" Type="http://schemas.openxmlformats.org/officeDocument/2006/relationships/hyperlink" Target="https://aclanthology.org/N19-1070.pdf"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Rajdhani" TargetMode="External"/><Relationship Id="rId2" Type="http://schemas.openxmlformats.org/officeDocument/2006/relationships/notesSlide" Target="../notesSlides/notesSlide38.xml"/><Relationship Id="rId1" Type="http://schemas.openxmlformats.org/officeDocument/2006/relationships/slideLayout" Target="../slideLayouts/slideLayout9.xml"/><Relationship Id="rId4" Type="http://schemas.openxmlformats.org/officeDocument/2006/relationships/hyperlink" Target="https://fonts.google.com/specimen/Fira+Sans+Condensed"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5.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9.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719999" y="1139150"/>
            <a:ext cx="5298663" cy="259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Rajdhani"/>
                <a:ea typeface="Rajdhani"/>
                <a:cs typeface="Rajdhani"/>
                <a:sym typeface="Rajdhani"/>
              </a:rPr>
              <a:t>Information extraction</a:t>
            </a:r>
          </a:p>
        </p:txBody>
      </p:sp>
      <p:sp>
        <p:nvSpPr>
          <p:cNvPr id="103" name="Google Shape;103;p24"/>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Fira Sans Condensed Light"/>
                <a:ea typeface="Fira Sans Condensed Light"/>
                <a:cs typeface="Fira Sans Condensed Light"/>
                <a:sym typeface="Fira Sans Condensed Light"/>
              </a:rPr>
              <a:t>Jimmy</a:t>
            </a:r>
            <a:endParaRPr dirty="0">
              <a:latin typeface="Fira Sans Condensed Light"/>
              <a:ea typeface="Fira Sans Condensed Light"/>
              <a:cs typeface="Fira Sans Condensed Light"/>
              <a:sym typeface="Fira Sans Condensed Light"/>
            </a:endParaRPr>
          </a:p>
        </p:txBody>
      </p:sp>
      <p:pic>
        <p:nvPicPr>
          <p:cNvPr id="104" name="Google Shape;104;p24"/>
          <p:cNvPicPr preferRelativeResize="0"/>
          <p:nvPr/>
        </p:nvPicPr>
        <p:blipFill rotWithShape="1">
          <a:blip r:embed="rId4">
            <a:alphaModFix/>
          </a:blip>
          <a:srcRect l="6664" t="4858" r="6220" b="5495"/>
          <a:stretch/>
        </p:blipFill>
        <p:spPr>
          <a:xfrm>
            <a:off x="4046050" y="411988"/>
            <a:ext cx="4197350" cy="43195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38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000" dirty="0"/>
              <a:t>實作</a:t>
            </a:r>
            <a:br>
              <a:rPr lang="en-US" altLang="zh-TW" sz="3000" dirty="0"/>
            </a:br>
            <a:endParaRPr sz="3000" dirty="0"/>
          </a:p>
        </p:txBody>
      </p:sp>
      <p:pic>
        <p:nvPicPr>
          <p:cNvPr id="3" name="圖片 2">
            <a:extLst>
              <a:ext uri="{FF2B5EF4-FFF2-40B4-BE49-F238E27FC236}">
                <a16:creationId xmlns:a16="http://schemas.microsoft.com/office/drawing/2014/main" id="{7466EEFD-38F7-4D40-9B1E-92B72CA29EDC}"/>
              </a:ext>
            </a:extLst>
          </p:cNvPr>
          <p:cNvPicPr>
            <a:picLocks noChangeAspect="1"/>
          </p:cNvPicPr>
          <p:nvPr/>
        </p:nvPicPr>
        <p:blipFill>
          <a:blip r:embed="rId3"/>
          <a:stretch>
            <a:fillRect/>
          </a:stretch>
        </p:blipFill>
        <p:spPr>
          <a:xfrm>
            <a:off x="720000" y="957725"/>
            <a:ext cx="7578039" cy="2121682"/>
          </a:xfrm>
          <a:prstGeom prst="rect">
            <a:avLst/>
          </a:prstGeom>
        </p:spPr>
      </p:pic>
      <p:sp>
        <p:nvSpPr>
          <p:cNvPr id="8" name="文字方塊 7">
            <a:extLst>
              <a:ext uri="{FF2B5EF4-FFF2-40B4-BE49-F238E27FC236}">
                <a16:creationId xmlns:a16="http://schemas.microsoft.com/office/drawing/2014/main" id="{8524E88E-8565-4CC0-9BDE-8F8F6BEBCF7C}"/>
              </a:ext>
            </a:extLst>
          </p:cNvPr>
          <p:cNvSpPr txBox="1"/>
          <p:nvPr/>
        </p:nvSpPr>
        <p:spPr>
          <a:xfrm>
            <a:off x="786062" y="3179677"/>
            <a:ext cx="4163010" cy="954107"/>
          </a:xfrm>
          <a:prstGeom prst="rect">
            <a:avLst/>
          </a:prstGeom>
          <a:noFill/>
        </p:spPr>
        <p:txBody>
          <a:bodyPr wrap="square" rtlCol="0">
            <a:spAutoFit/>
          </a:bodyPr>
          <a:lstStyle/>
          <a:p>
            <a:r>
              <a:rPr lang="en-US" altLang="zh-TW" dirty="0">
                <a:solidFill>
                  <a:schemeClr val="tx2"/>
                </a:solidFill>
              </a:rPr>
              <a:t>1</a:t>
            </a:r>
            <a:r>
              <a:rPr lang="zh-TW" altLang="en-US" dirty="0">
                <a:solidFill>
                  <a:schemeClr val="tx2"/>
                </a:solidFill>
              </a:rPr>
              <a:t>、使用</a:t>
            </a:r>
            <a:r>
              <a:rPr lang="en-US" altLang="zh-TW" dirty="0">
                <a:solidFill>
                  <a:schemeClr val="tx2"/>
                </a:solidFill>
              </a:rPr>
              <a:t>spacy</a:t>
            </a:r>
            <a:r>
              <a:rPr lang="zh-TW" altLang="en-US" dirty="0">
                <a:solidFill>
                  <a:schemeClr val="tx2"/>
                </a:solidFill>
              </a:rPr>
              <a:t>、</a:t>
            </a:r>
            <a:r>
              <a:rPr lang="en-US" altLang="zh-TW" dirty="0" err="1">
                <a:solidFill>
                  <a:schemeClr val="tx2"/>
                </a:solidFill>
              </a:rPr>
              <a:t>textacy</a:t>
            </a:r>
            <a:r>
              <a:rPr lang="zh-TW" altLang="en-US" dirty="0">
                <a:solidFill>
                  <a:schemeClr val="tx2"/>
                </a:solidFill>
              </a:rPr>
              <a:t>來實作</a:t>
            </a:r>
            <a:endParaRPr lang="en-US" altLang="zh-TW" dirty="0">
              <a:solidFill>
                <a:schemeClr val="tx2"/>
              </a:solidFill>
            </a:endParaRPr>
          </a:p>
          <a:p>
            <a:r>
              <a:rPr lang="en-US" altLang="zh-TW" dirty="0">
                <a:solidFill>
                  <a:schemeClr val="tx2"/>
                </a:solidFill>
              </a:rPr>
              <a:t>2</a:t>
            </a:r>
            <a:r>
              <a:rPr lang="zh-TW" altLang="en-US" dirty="0">
                <a:solidFill>
                  <a:schemeClr val="tx2"/>
                </a:solidFill>
              </a:rPr>
              <a:t>、有一些</a:t>
            </a:r>
            <a:r>
              <a:rPr lang="en-US" altLang="zh-TW" dirty="0">
                <a:solidFill>
                  <a:schemeClr val="tx2"/>
                </a:solidFill>
              </a:rPr>
              <a:t>parameter</a:t>
            </a:r>
            <a:r>
              <a:rPr lang="zh-TW" altLang="en-US" dirty="0">
                <a:solidFill>
                  <a:schemeClr val="tx2"/>
                </a:solidFill>
              </a:rPr>
              <a:t>可選擇：</a:t>
            </a:r>
            <a:r>
              <a:rPr lang="en-US" altLang="zh-TW" dirty="0">
                <a:solidFill>
                  <a:schemeClr val="tx2"/>
                </a:solidFill>
              </a:rPr>
              <a:t>n-gram..</a:t>
            </a:r>
          </a:p>
          <a:p>
            <a:endParaRPr lang="en-US" altLang="zh-TW" dirty="0">
              <a:solidFill>
                <a:schemeClr val="tx2"/>
              </a:solidFill>
            </a:endParaRPr>
          </a:p>
          <a:p>
            <a:endParaRPr lang="zh-TW" altLang="en-US" dirty="0">
              <a:solidFill>
                <a:schemeClr val="tx2"/>
              </a:solidFill>
            </a:endParaRPr>
          </a:p>
        </p:txBody>
      </p:sp>
    </p:spTree>
    <p:extLst>
      <p:ext uri="{BB962C8B-B14F-4D97-AF65-F5344CB8AC3E}">
        <p14:creationId xmlns:p14="http://schemas.microsoft.com/office/powerpoint/2010/main" val="1424140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799" name="Google Shape;1799;p48"/>
          <p:cNvSpPr txBox="1">
            <a:spLocks noGrp="1"/>
          </p:cNvSpPr>
          <p:nvPr>
            <p:ph type="body" idx="1"/>
          </p:nvPr>
        </p:nvSpPr>
        <p:spPr>
          <a:xfrm>
            <a:off x="720000" y="1152475"/>
            <a:ext cx="7704000" cy="3416400"/>
          </a:xfrm>
          <a:prstGeom prst="rect">
            <a:avLst/>
          </a:prstGeom>
          <a:noFill/>
        </p:spPr>
        <p:txBody>
          <a:bodyPr spcFirstLastPara="1" wrap="square" lIns="91425" tIns="91425" rIns="91425" bIns="91425" anchor="t" anchorCtr="0">
            <a:noAutofit/>
          </a:bodyPr>
          <a:lstStyle/>
          <a:p>
            <a:pPr marL="0" lvl="0" indent="0" algn="l" rtl="0">
              <a:spcBef>
                <a:spcPts val="1600"/>
              </a:spcBef>
              <a:spcAft>
                <a:spcPts val="1600"/>
              </a:spcAft>
              <a:buNone/>
            </a:pPr>
            <a:r>
              <a:rPr lang="en-US" altLang="zh-TW" dirty="0">
                <a:solidFill>
                  <a:schemeClr val="lt2"/>
                </a:solidFill>
              </a:rPr>
              <a:t>1</a:t>
            </a:r>
            <a:r>
              <a:rPr lang="zh-TW" altLang="en-US" dirty="0">
                <a:solidFill>
                  <a:schemeClr val="lt2"/>
                </a:solidFill>
              </a:rPr>
              <a:t>、使用全文來做</a:t>
            </a:r>
            <a:r>
              <a:rPr lang="en-US" altLang="zh-TW" dirty="0">
                <a:solidFill>
                  <a:schemeClr val="lt2"/>
                </a:solidFill>
              </a:rPr>
              <a:t>KPE</a:t>
            </a:r>
            <a:r>
              <a:rPr lang="zh-TW" altLang="en-US" dirty="0">
                <a:solidFill>
                  <a:schemeClr val="lt2"/>
                </a:solidFill>
              </a:rPr>
              <a:t>，很容易影響提取潛在的</a:t>
            </a:r>
            <a:r>
              <a:rPr lang="en-US" altLang="zh-TW" dirty="0">
                <a:solidFill>
                  <a:schemeClr val="lt2"/>
                </a:solidFill>
              </a:rPr>
              <a:t>N-Gram</a:t>
            </a:r>
            <a:r>
              <a:rPr lang="zh-TW" altLang="en-US" dirty="0">
                <a:solidFill>
                  <a:schemeClr val="lt2"/>
                </a:solidFill>
              </a:rPr>
              <a:t>、以及預處理的部分</a:t>
            </a:r>
            <a:r>
              <a:rPr lang="en-US" altLang="zh-TW" dirty="0">
                <a:solidFill>
                  <a:schemeClr val="lt2"/>
                </a:solidFill>
              </a:rPr>
              <a:t>(</a:t>
            </a:r>
            <a:r>
              <a:rPr lang="zh-TW" altLang="en-US" dirty="0">
                <a:solidFill>
                  <a:schemeClr val="lt2"/>
                </a:solidFill>
              </a:rPr>
              <a:t>處理圖的程序</a:t>
            </a:r>
            <a:r>
              <a:rPr lang="en-US" altLang="zh-TW" dirty="0">
                <a:solidFill>
                  <a:schemeClr val="lt2"/>
                </a:solidFill>
              </a:rPr>
              <a:t>)</a:t>
            </a:r>
            <a:r>
              <a:rPr lang="zh-TW" altLang="en-US" dirty="0">
                <a:solidFill>
                  <a:schemeClr val="lt2"/>
                </a:solidFill>
              </a:rPr>
              <a:t>，建議不要使用全文而是試著使用全文的前</a:t>
            </a:r>
            <a:r>
              <a:rPr lang="en-US" altLang="zh-TW" dirty="0">
                <a:solidFill>
                  <a:schemeClr val="lt2"/>
                </a:solidFill>
              </a:rPr>
              <a:t>M%</a:t>
            </a:r>
            <a:r>
              <a:rPr lang="zh-TW" altLang="en-US" dirty="0">
                <a:solidFill>
                  <a:schemeClr val="lt2"/>
                </a:solidFill>
              </a:rPr>
              <a:t> 與後</a:t>
            </a:r>
            <a:r>
              <a:rPr lang="en-US" altLang="zh-TW" dirty="0">
                <a:solidFill>
                  <a:schemeClr val="lt2"/>
                </a:solidFill>
              </a:rPr>
              <a:t>N%</a:t>
            </a:r>
            <a:r>
              <a:rPr lang="zh-TW" altLang="en-US" dirty="0">
                <a:solidFill>
                  <a:schemeClr val="lt2"/>
                </a:solidFill>
              </a:rPr>
              <a:t>，原文的介紹跟總結部份應該會包含原文的主要摘要</a:t>
            </a:r>
            <a:endParaRPr lang="en-US" altLang="zh-TW" dirty="0">
              <a:solidFill>
                <a:schemeClr val="lt2"/>
              </a:solidFill>
            </a:endParaRPr>
          </a:p>
          <a:p>
            <a:pPr marL="0" lvl="0" indent="0" algn="l" rtl="0">
              <a:spcBef>
                <a:spcPts val="1600"/>
              </a:spcBef>
              <a:spcAft>
                <a:spcPts val="1600"/>
              </a:spcAft>
              <a:buNone/>
            </a:pPr>
            <a:r>
              <a:rPr lang="en-US" altLang="zh-TW" dirty="0">
                <a:solidFill>
                  <a:schemeClr val="lt2"/>
                </a:solidFill>
              </a:rPr>
              <a:t>2</a:t>
            </a:r>
            <a:r>
              <a:rPr lang="zh-TW" altLang="en-US" dirty="0">
                <a:solidFill>
                  <a:schemeClr val="lt2"/>
                </a:solidFill>
              </a:rPr>
              <a:t>、重疊的關鍵片語</a:t>
            </a:r>
            <a:r>
              <a:rPr lang="en-US" altLang="zh-TW" dirty="0">
                <a:solidFill>
                  <a:schemeClr val="lt2"/>
                </a:solidFill>
              </a:rPr>
              <a:t>(buy back stock</a:t>
            </a:r>
            <a:r>
              <a:rPr lang="zh-TW" altLang="en-US" dirty="0">
                <a:solidFill>
                  <a:schemeClr val="lt2"/>
                </a:solidFill>
              </a:rPr>
              <a:t>、</a:t>
            </a:r>
            <a:r>
              <a:rPr lang="en-US" altLang="zh-TW" dirty="0">
                <a:solidFill>
                  <a:schemeClr val="lt2"/>
                </a:solidFill>
              </a:rPr>
              <a:t>buy back)</a:t>
            </a:r>
            <a:r>
              <a:rPr lang="zh-TW" altLang="en-US" dirty="0">
                <a:solidFill>
                  <a:schemeClr val="lt2"/>
                </a:solidFill>
              </a:rPr>
              <a:t>，因為各個關鍵片語都是獨立排名，解決方案為在高分的關鍵片語使用相似度指標</a:t>
            </a:r>
            <a:r>
              <a:rPr lang="en-US" altLang="zh-TW" dirty="0">
                <a:solidFill>
                  <a:schemeClr val="lt2"/>
                </a:solidFill>
              </a:rPr>
              <a:t>(ex</a:t>
            </a:r>
            <a:r>
              <a:rPr lang="zh-TW" altLang="en-US" dirty="0">
                <a:solidFill>
                  <a:schemeClr val="lt2"/>
                </a:solidFill>
              </a:rPr>
              <a:t>：</a:t>
            </a:r>
            <a:r>
              <a:rPr lang="en-US" altLang="zh-TW" dirty="0">
                <a:solidFill>
                  <a:schemeClr val="lt2"/>
                </a:solidFill>
              </a:rPr>
              <a:t>cosine similarity)</a:t>
            </a:r>
            <a:r>
              <a:rPr lang="zh-TW" altLang="en-US" dirty="0">
                <a:solidFill>
                  <a:schemeClr val="lt2"/>
                </a:solidFill>
              </a:rPr>
              <a:t>，並選擇彼此最不相似的。</a:t>
            </a:r>
            <a:r>
              <a:rPr lang="en-US" altLang="zh-TW" dirty="0" err="1">
                <a:solidFill>
                  <a:schemeClr val="lt2"/>
                </a:solidFill>
              </a:rPr>
              <a:t>Textacy</a:t>
            </a:r>
            <a:r>
              <a:rPr lang="zh-TW" altLang="en-US" dirty="0">
                <a:solidFill>
                  <a:schemeClr val="lt2"/>
                </a:solidFill>
              </a:rPr>
              <a:t>有個</a:t>
            </a:r>
            <a:r>
              <a:rPr lang="en-US" altLang="zh-TW" dirty="0">
                <a:solidFill>
                  <a:schemeClr val="lt2"/>
                </a:solidFill>
              </a:rPr>
              <a:t>parameter</a:t>
            </a:r>
            <a:r>
              <a:rPr lang="zh-TW" altLang="en-US" dirty="0">
                <a:solidFill>
                  <a:schemeClr val="lt2"/>
                </a:solidFill>
              </a:rPr>
              <a:t>可以處理這個問題</a:t>
            </a:r>
            <a:endParaRPr lang="en-US" altLang="zh-TW" dirty="0">
              <a:solidFill>
                <a:schemeClr val="lt2"/>
              </a:solidFill>
            </a:endParaRPr>
          </a:p>
          <a:p>
            <a:pPr marL="0" lvl="0" indent="0" algn="l" rtl="0">
              <a:spcBef>
                <a:spcPts val="1600"/>
              </a:spcBef>
              <a:spcAft>
                <a:spcPts val="1600"/>
              </a:spcAft>
              <a:buNone/>
            </a:pPr>
            <a:r>
              <a:rPr lang="en-US" altLang="zh-TW" dirty="0">
                <a:solidFill>
                  <a:schemeClr val="lt2"/>
                </a:solidFill>
              </a:rPr>
              <a:t>3</a:t>
            </a:r>
            <a:r>
              <a:rPr lang="zh-TW" altLang="en-US" dirty="0">
                <a:solidFill>
                  <a:schemeClr val="lt2"/>
                </a:solidFill>
              </a:rPr>
              <a:t>、產生相反效果的組合，例如：關鍵詞子句的開頭是介詞，但你不想要它。處理這個狀況就將這種介詞排除於</a:t>
            </a:r>
            <a:r>
              <a:rPr lang="en-US" altLang="zh-TW" dirty="0">
                <a:solidFill>
                  <a:schemeClr val="lt2"/>
                </a:solidFill>
              </a:rPr>
              <a:t>result</a:t>
            </a:r>
            <a:r>
              <a:rPr lang="zh-TW" altLang="en-US" dirty="0">
                <a:solidFill>
                  <a:schemeClr val="lt2"/>
                </a:solidFill>
              </a:rPr>
              <a:t>結果之外即可</a:t>
            </a:r>
            <a:endParaRPr lang="en-US" altLang="zh-TW" dirty="0">
              <a:solidFill>
                <a:schemeClr val="lt2"/>
              </a:solidFill>
            </a:endParaRPr>
          </a:p>
          <a:p>
            <a:pPr marL="0" lvl="0" indent="0" algn="l" rtl="0">
              <a:spcBef>
                <a:spcPts val="1600"/>
              </a:spcBef>
              <a:spcAft>
                <a:spcPts val="1600"/>
              </a:spcAft>
              <a:buNone/>
            </a:pPr>
            <a:r>
              <a:rPr lang="en-US" altLang="zh-TW" dirty="0">
                <a:solidFill>
                  <a:schemeClr val="lt2"/>
                </a:solidFill>
              </a:rPr>
              <a:t>4</a:t>
            </a:r>
            <a:r>
              <a:rPr lang="zh-TW" altLang="en-US" dirty="0">
                <a:solidFill>
                  <a:schemeClr val="lt2"/>
                </a:solidFill>
              </a:rPr>
              <a:t>、注意雜訊：提取全文的方式如果不當</a:t>
            </a:r>
            <a:r>
              <a:rPr lang="en-US" altLang="zh-TW" dirty="0">
                <a:solidFill>
                  <a:schemeClr val="lt2"/>
                </a:solidFill>
              </a:rPr>
              <a:t>(ex</a:t>
            </a:r>
            <a:r>
              <a:rPr lang="zh-TW" altLang="en-US" dirty="0">
                <a:solidFill>
                  <a:schemeClr val="lt2"/>
                </a:solidFill>
              </a:rPr>
              <a:t>：掃描錯誤</a:t>
            </a:r>
            <a:r>
              <a:rPr lang="en-US" altLang="zh-TW" dirty="0">
                <a:solidFill>
                  <a:schemeClr val="lt2"/>
                </a:solidFill>
              </a:rPr>
              <a:t>..)</a:t>
            </a:r>
            <a:r>
              <a:rPr lang="zh-TW" altLang="en-US" dirty="0">
                <a:solidFill>
                  <a:schemeClr val="lt2"/>
                </a:solidFill>
              </a:rPr>
              <a:t>，</a:t>
            </a:r>
            <a:r>
              <a:rPr lang="en-US" altLang="zh-TW" dirty="0" err="1">
                <a:solidFill>
                  <a:schemeClr val="lt2"/>
                </a:solidFill>
              </a:rPr>
              <a:t>kpe</a:t>
            </a:r>
            <a:r>
              <a:rPr lang="zh-TW" altLang="en-US" dirty="0">
                <a:solidFill>
                  <a:schemeClr val="lt2"/>
                </a:solidFill>
              </a:rPr>
              <a:t>對文件的句子結構很敏感，所以必須做後續處理，來建立有意義、無雜訊的</a:t>
            </a:r>
            <a:r>
              <a:rPr lang="en-US" altLang="zh-TW" dirty="0">
                <a:solidFill>
                  <a:schemeClr val="lt2"/>
                </a:solidFill>
              </a:rPr>
              <a:t>input</a:t>
            </a:r>
          </a:p>
          <a:p>
            <a:pPr marL="0" lvl="0" indent="0" algn="l" rtl="0">
              <a:spcBef>
                <a:spcPts val="1600"/>
              </a:spcBef>
              <a:spcAft>
                <a:spcPts val="1600"/>
              </a:spcAft>
              <a:buNone/>
            </a:pPr>
            <a:endParaRPr lang="en-US" altLang="zh-TW" dirty="0">
              <a:solidFill>
                <a:schemeClr val="lt2"/>
              </a:solidFill>
            </a:endParaRPr>
          </a:p>
        </p:txBody>
      </p:sp>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000" dirty="0"/>
              <a:t>實作</a:t>
            </a:r>
            <a:r>
              <a:rPr lang="en-US" altLang="zh-TW" sz="3000" dirty="0"/>
              <a:t>tips</a:t>
            </a:r>
            <a:br>
              <a:rPr lang="en-US" altLang="zh-TW" sz="3000" dirty="0"/>
            </a:br>
            <a:endParaRPr dirty="0"/>
          </a:p>
        </p:txBody>
      </p:sp>
    </p:spTree>
    <p:extLst>
      <p:ext uri="{BB962C8B-B14F-4D97-AF65-F5344CB8AC3E}">
        <p14:creationId xmlns:p14="http://schemas.microsoft.com/office/powerpoint/2010/main" val="1445543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TW" altLang="en-US" sz="4400" dirty="0"/>
              <a:t>專名個體識別</a:t>
            </a:r>
            <a:endParaRPr sz="4400" dirty="0"/>
          </a:p>
        </p:txBody>
      </p:sp>
      <p:sp>
        <p:nvSpPr>
          <p:cNvPr id="175" name="Google Shape;175;p30"/>
          <p:cNvSpPr txBox="1">
            <a:spLocks noGrp="1"/>
          </p:cNvSpPr>
          <p:nvPr>
            <p:ph type="subTitle" idx="1"/>
          </p:nvPr>
        </p:nvSpPr>
        <p:spPr>
          <a:xfrm>
            <a:off x="4917750" y="3290550"/>
            <a:ext cx="34257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Named Entity Recognition</a:t>
            </a:r>
            <a:r>
              <a:rPr lang="zh-TW" altLang="en-US" dirty="0"/>
              <a:t>，簡稱</a:t>
            </a:r>
            <a:r>
              <a:rPr lang="en-US" altLang="zh-TW" dirty="0"/>
              <a:t>NER</a:t>
            </a:r>
            <a:endParaRPr dirty="0"/>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a:t>
            </a:r>
            <a:r>
              <a:rPr lang="en-US" altLang="zh-TW" dirty="0"/>
              <a:t>2</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2007600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使用場景</a:t>
            </a:r>
            <a:endParaRPr dirty="0"/>
          </a:p>
        </p:txBody>
      </p:sp>
      <p:pic>
        <p:nvPicPr>
          <p:cNvPr id="3" name="圖片 2">
            <a:extLst>
              <a:ext uri="{FF2B5EF4-FFF2-40B4-BE49-F238E27FC236}">
                <a16:creationId xmlns:a16="http://schemas.microsoft.com/office/drawing/2014/main" id="{FF40E5E2-541F-4484-9D32-39731F4083AB}"/>
              </a:ext>
            </a:extLst>
          </p:cNvPr>
          <p:cNvPicPr>
            <a:picLocks noChangeAspect="1"/>
          </p:cNvPicPr>
          <p:nvPr/>
        </p:nvPicPr>
        <p:blipFill>
          <a:blip r:embed="rId4"/>
          <a:stretch>
            <a:fillRect/>
          </a:stretch>
        </p:blipFill>
        <p:spPr>
          <a:xfrm>
            <a:off x="452094" y="1217275"/>
            <a:ext cx="5174728" cy="3416400"/>
          </a:xfrm>
          <a:prstGeom prst="rect">
            <a:avLst/>
          </a:prstGeom>
        </p:spPr>
      </p:pic>
      <p:sp>
        <p:nvSpPr>
          <p:cNvPr id="8" name="文字方塊 7">
            <a:extLst>
              <a:ext uri="{FF2B5EF4-FFF2-40B4-BE49-F238E27FC236}">
                <a16:creationId xmlns:a16="http://schemas.microsoft.com/office/drawing/2014/main" id="{A454035C-5C6F-4569-884A-402BDCDAAF2A}"/>
              </a:ext>
            </a:extLst>
          </p:cNvPr>
          <p:cNvSpPr txBox="1"/>
          <p:nvPr/>
        </p:nvSpPr>
        <p:spPr>
          <a:xfrm>
            <a:off x="5711567" y="1217275"/>
            <a:ext cx="2852381" cy="2031325"/>
          </a:xfrm>
          <a:prstGeom prst="rect">
            <a:avLst/>
          </a:prstGeom>
          <a:noFill/>
        </p:spPr>
        <p:txBody>
          <a:bodyPr wrap="square" rtlCol="0">
            <a:spAutoFit/>
          </a:bodyPr>
          <a:lstStyle/>
          <a:p>
            <a:r>
              <a:rPr lang="en-US" altLang="zh-TW" dirty="0">
                <a:solidFill>
                  <a:schemeClr val="tx2"/>
                </a:solidFill>
              </a:rPr>
              <a:t>Google</a:t>
            </a:r>
            <a:r>
              <a:rPr lang="zh-TW" altLang="en-US" dirty="0">
                <a:solidFill>
                  <a:schemeClr val="tx2"/>
                </a:solidFill>
              </a:rPr>
              <a:t> </a:t>
            </a:r>
            <a:r>
              <a:rPr lang="en-US" altLang="zh-TW" dirty="0">
                <a:solidFill>
                  <a:schemeClr val="tx2"/>
                </a:solidFill>
              </a:rPr>
              <a:t>search</a:t>
            </a:r>
            <a:r>
              <a:rPr lang="zh-TW" altLang="en-US" dirty="0">
                <a:solidFill>
                  <a:schemeClr val="tx2"/>
                </a:solidFill>
              </a:rPr>
              <a:t>：</a:t>
            </a:r>
            <a:endParaRPr lang="en-US" altLang="zh-TW" dirty="0">
              <a:solidFill>
                <a:schemeClr val="tx2"/>
              </a:solidFill>
            </a:endParaRPr>
          </a:p>
          <a:p>
            <a:r>
              <a:rPr lang="en-US" altLang="zh-TW" dirty="0">
                <a:solidFill>
                  <a:schemeClr val="tx2"/>
                </a:solidFill>
              </a:rPr>
              <a:t>Google ‘where was Albert Einstein born?’</a:t>
            </a:r>
            <a:br>
              <a:rPr lang="en-US" altLang="zh-TW" dirty="0">
                <a:solidFill>
                  <a:schemeClr val="tx2"/>
                </a:solidFill>
              </a:rPr>
            </a:br>
            <a:r>
              <a:rPr lang="zh-TW" altLang="en-US" dirty="0">
                <a:solidFill>
                  <a:schemeClr val="tx2"/>
                </a:solidFill>
              </a:rPr>
              <a:t>得到結果</a:t>
            </a:r>
            <a:r>
              <a:rPr lang="en-US" altLang="zh-TW" dirty="0">
                <a:solidFill>
                  <a:schemeClr val="tx2"/>
                </a:solidFill>
              </a:rPr>
              <a:t> ‘Ulm, Germany’</a:t>
            </a:r>
            <a:r>
              <a:rPr lang="zh-TW" altLang="en-US" dirty="0">
                <a:solidFill>
                  <a:schemeClr val="tx2"/>
                </a:solidFill>
              </a:rPr>
              <a:t>，這裡必須判別</a:t>
            </a:r>
            <a:r>
              <a:rPr lang="en-US" altLang="zh-TW" dirty="0">
                <a:solidFill>
                  <a:schemeClr val="tx2"/>
                </a:solidFill>
              </a:rPr>
              <a:t>Albert Einstein</a:t>
            </a:r>
            <a:r>
              <a:rPr lang="zh-TW" altLang="en-US" dirty="0">
                <a:solidFill>
                  <a:schemeClr val="tx2"/>
                </a:solidFill>
              </a:rPr>
              <a:t>是一個我們所熟知的愛因斯坦。</a:t>
            </a:r>
            <a:endParaRPr lang="en-US" altLang="zh-TW" dirty="0">
              <a:solidFill>
                <a:schemeClr val="tx2"/>
              </a:solidFill>
            </a:endParaRPr>
          </a:p>
          <a:p>
            <a:endParaRPr lang="en-US" altLang="zh-TW" dirty="0">
              <a:solidFill>
                <a:schemeClr val="tx2"/>
              </a:solidFill>
            </a:endParaRPr>
          </a:p>
          <a:p>
            <a:endParaRPr lang="en-US" altLang="zh-TW" dirty="0">
              <a:solidFill>
                <a:schemeClr val="tx2"/>
              </a:solidFill>
            </a:endParaRPr>
          </a:p>
          <a:p>
            <a:endParaRPr lang="zh-TW" altLang="en-US" dirty="0">
              <a:solidFill>
                <a:schemeClr val="tx2"/>
              </a:solidFill>
            </a:endParaRPr>
          </a:p>
        </p:txBody>
      </p:sp>
    </p:spTree>
    <p:extLst>
      <p:ext uri="{BB962C8B-B14F-4D97-AF65-F5344CB8AC3E}">
        <p14:creationId xmlns:p14="http://schemas.microsoft.com/office/powerpoint/2010/main" val="2211922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使用場景</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6027668" y="1309303"/>
            <a:ext cx="2852381" cy="13849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Explosion.ai</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的</a:t>
            </a:r>
            <a:r>
              <a:rPr kumimoji="0" lang="en-US" altLang="zh-TW" sz="1400" b="0" i="0" u="none" strike="noStrike" kern="0" cap="none" spc="0" normalizeH="0" baseline="0" noProof="0" dirty="0" err="1">
                <a:ln>
                  <a:noFill/>
                </a:ln>
                <a:solidFill>
                  <a:srgbClr val="F3F3F3"/>
                </a:solidFill>
                <a:effectLst/>
                <a:uLnTx/>
                <a:uFillTx/>
                <a:latin typeface="Arial"/>
                <a:cs typeface="Arial"/>
                <a:sym typeface="Arial"/>
              </a:rPr>
              <a:t>displacy</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可以識別人名、時間、地點、其他個體。</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pic>
        <p:nvPicPr>
          <p:cNvPr id="4" name="圖片 3">
            <a:extLst>
              <a:ext uri="{FF2B5EF4-FFF2-40B4-BE49-F238E27FC236}">
                <a16:creationId xmlns:a16="http://schemas.microsoft.com/office/drawing/2014/main" id="{FBFBF517-BA97-4E52-A201-3213178A64D2}"/>
              </a:ext>
            </a:extLst>
          </p:cNvPr>
          <p:cNvPicPr>
            <a:picLocks noChangeAspect="1"/>
          </p:cNvPicPr>
          <p:nvPr/>
        </p:nvPicPr>
        <p:blipFill>
          <a:blip r:embed="rId4"/>
          <a:stretch>
            <a:fillRect/>
          </a:stretch>
        </p:blipFill>
        <p:spPr>
          <a:xfrm>
            <a:off x="296945" y="1217275"/>
            <a:ext cx="5642675" cy="3505554"/>
          </a:xfrm>
          <a:prstGeom prst="rect">
            <a:avLst/>
          </a:prstGeom>
        </p:spPr>
      </p:pic>
    </p:spTree>
    <p:extLst>
      <p:ext uri="{BB962C8B-B14F-4D97-AF65-F5344CB8AC3E}">
        <p14:creationId xmlns:p14="http://schemas.microsoft.com/office/powerpoint/2010/main" val="326698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說在前面</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224676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altLang="zh-TW" dirty="0">
                <a:solidFill>
                  <a:srgbClr val="F3F3F3"/>
                </a:solidFill>
              </a:rPr>
              <a:t>NER</a:t>
            </a:r>
            <a:r>
              <a:rPr lang="zh-TW" altLang="en-US" dirty="0">
                <a:solidFill>
                  <a:srgbClr val="F3F3F3"/>
                </a:solidFill>
              </a:rPr>
              <a:t>是執行其他</a:t>
            </a:r>
            <a:r>
              <a:rPr lang="en-US" altLang="zh-TW" dirty="0">
                <a:solidFill>
                  <a:srgbClr val="F3F3F3"/>
                </a:solidFill>
              </a:rPr>
              <a:t>IE</a:t>
            </a:r>
            <a:r>
              <a:rPr lang="zh-TW" altLang="en-US" dirty="0">
                <a:solidFill>
                  <a:srgbClr val="F3F3F3"/>
                </a:solidFill>
              </a:rPr>
              <a:t>任務的先決條件，</a:t>
            </a:r>
            <a:r>
              <a:rPr lang="en-US" altLang="zh-TW" dirty="0">
                <a:solidFill>
                  <a:srgbClr val="F3F3F3"/>
                </a:solidFill>
              </a:rPr>
              <a:t>EX</a:t>
            </a:r>
            <a:r>
              <a:rPr lang="zh-TW" altLang="en-US" dirty="0">
                <a:solidFill>
                  <a:srgbClr val="F3F3F3"/>
                </a:solidFill>
              </a:rPr>
              <a:t>：關係提取、事件提取</a:t>
            </a:r>
            <a:endParaRPr lang="en-US" altLang="zh-TW" dirty="0">
              <a:solidFill>
                <a:srgbClr val="F3F3F3"/>
              </a:solidFil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zh-TW" altLang="en-US" dirty="0">
                <a:solidFill>
                  <a:srgbClr val="F3F3F3"/>
                </a:solidFill>
              </a:rPr>
              <a:t>本章節會以考慮三種狀況來建構</a:t>
            </a:r>
            <a:r>
              <a:rPr lang="en-US" altLang="zh-TW" dirty="0">
                <a:solidFill>
                  <a:srgbClr val="F3F3F3"/>
                </a:solidFill>
              </a:rPr>
              <a:t>NER</a:t>
            </a:r>
            <a:r>
              <a:rPr lang="zh-TW" altLang="en-US" dirty="0">
                <a:solidFill>
                  <a:srgbClr val="F3F3F3"/>
                </a:solidFill>
              </a:rPr>
              <a:t>系統：</a:t>
            </a:r>
            <a:endParaRPr lang="en-US" altLang="zh-TW" dirty="0">
              <a:solidFill>
                <a:srgbClr val="F3F3F3"/>
              </a:solidFill>
            </a:endParaRPr>
          </a:p>
          <a:p>
            <a:pPr marL="342900" lvl="8" indent="-342900">
              <a:buFont typeface="+mj-lt"/>
              <a:buAutoNum type="arabicPeriod"/>
            </a:pPr>
            <a:r>
              <a:rPr lang="zh-TW" altLang="en-US" dirty="0">
                <a:solidFill>
                  <a:srgbClr val="F3F3F3"/>
                </a:solidFill>
              </a:rPr>
              <a:t>建構自己的</a:t>
            </a:r>
            <a:r>
              <a:rPr lang="en-US" altLang="zh-TW" dirty="0">
                <a:solidFill>
                  <a:srgbClr val="F3F3F3"/>
                </a:solidFill>
              </a:rPr>
              <a:t>NER</a:t>
            </a:r>
            <a:r>
              <a:rPr lang="zh-TW" altLang="en-US" dirty="0">
                <a:solidFill>
                  <a:srgbClr val="F3F3F3"/>
                </a:solidFill>
              </a:rPr>
              <a:t>系統</a:t>
            </a:r>
            <a:endParaRPr lang="en-US" altLang="zh-TW" dirty="0">
              <a:solidFill>
                <a:srgbClr val="F3F3F3"/>
              </a:solidFill>
            </a:endParaRPr>
          </a:p>
          <a:p>
            <a:pPr marL="342900" lvl="8" indent="-342900">
              <a:buFont typeface="+mj-lt"/>
              <a:buAutoNum type="arabicPeriod"/>
            </a:pPr>
            <a:r>
              <a:rPr lang="zh-TW" altLang="en-US" dirty="0">
                <a:solidFill>
                  <a:srgbClr val="F3F3F3"/>
                </a:solidFill>
              </a:rPr>
              <a:t>使用既有的程式庫</a:t>
            </a:r>
            <a:endParaRPr lang="en-US" altLang="zh-TW" dirty="0">
              <a:solidFill>
                <a:srgbClr val="F3F3F3"/>
              </a:solidFill>
            </a:endParaRPr>
          </a:p>
          <a:p>
            <a:pPr marL="342900" lvl="8" indent="-342900">
              <a:buFont typeface="+mj-lt"/>
              <a:buAutoNum type="arabicPeriod"/>
            </a:pPr>
            <a:r>
              <a:rPr lang="zh-TW" altLang="en-US" dirty="0">
                <a:solidFill>
                  <a:srgbClr val="F3F3F3"/>
                </a:solidFill>
              </a:rPr>
              <a:t>主動學習</a:t>
            </a:r>
            <a:endParaRPr lang="en-US" altLang="zh-TW" dirty="0">
              <a:solidFill>
                <a:srgbClr val="F3F3F3"/>
              </a:solidFill>
            </a:endParaRPr>
          </a:p>
          <a:p>
            <a:pPr marR="0" lvl="0" algn="l" defTabSz="914400" rtl="0" eaLnBrk="1" fontAlgn="auto" latinLnBrk="0" hangingPunct="1">
              <a:lnSpc>
                <a:spcPct val="100000"/>
              </a:lnSpc>
              <a:spcBef>
                <a:spcPts val="0"/>
              </a:spcBef>
              <a:spcAft>
                <a:spcPts val="0"/>
              </a:spcAft>
              <a:buClr>
                <a:srgbClr val="000000"/>
              </a:buClr>
              <a:buSzTx/>
              <a:tabLst/>
              <a:defRPr/>
            </a:pPr>
            <a:endParaRPr lang="en-US" altLang="zh-TW" dirty="0">
              <a:solidFill>
                <a:srgbClr val="F3F3F3"/>
              </a:solidFill>
            </a:endParaRPr>
          </a:p>
          <a:p>
            <a:pPr lvl="1"/>
            <a:endParaRPr lang="en-US" altLang="zh-TW" dirty="0">
              <a:solidFill>
                <a:srgbClr val="F3F3F3"/>
              </a:solidFill>
            </a:endParaRPr>
          </a:p>
          <a:p>
            <a:pPr marR="0" lvl="0" algn="l" defTabSz="914400" rtl="0" eaLnBrk="1" fontAlgn="auto" latinLnBrk="0" hangingPunct="1">
              <a:lnSpc>
                <a:spcPct val="100000"/>
              </a:lnSpc>
              <a:spcBef>
                <a:spcPts val="0"/>
              </a:spcBef>
              <a:spcAft>
                <a:spcPts val="0"/>
              </a:spcAft>
              <a:buClr>
                <a:srgbClr val="000000"/>
              </a:buClr>
              <a:buSzTx/>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4030490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1</a:t>
            </a:r>
            <a:r>
              <a:rPr lang="zh-TW" altLang="en-US" dirty="0"/>
              <a:t>建構自己的</a:t>
            </a:r>
            <a:r>
              <a:rPr lang="en-US" altLang="zh-TW" dirty="0"/>
              <a:t>NER</a:t>
            </a:r>
            <a:r>
              <a:rPr lang="zh-TW" altLang="en-US" dirty="0"/>
              <a:t>系統</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4" name="文字方塊 3">
            <a:extLst>
              <a:ext uri="{FF2B5EF4-FFF2-40B4-BE49-F238E27FC236}">
                <a16:creationId xmlns:a16="http://schemas.microsoft.com/office/drawing/2014/main" id="{7004AAA4-6B8D-4CA2-B694-34202059C83B}"/>
              </a:ext>
            </a:extLst>
          </p:cNvPr>
          <p:cNvSpPr txBox="1"/>
          <p:nvPr/>
        </p:nvSpPr>
        <p:spPr>
          <a:xfrm>
            <a:off x="791079" y="1332870"/>
            <a:ext cx="7377247" cy="3984168"/>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altLang="zh-TW" dirty="0">
                <a:solidFill>
                  <a:srgbClr val="F3F3F3"/>
                </a:solidFill>
              </a:rPr>
              <a:t>Gazetteer</a:t>
            </a:r>
            <a:r>
              <a:rPr lang="zh-TW" altLang="en-US" dirty="0">
                <a:solidFill>
                  <a:srgbClr val="F3F3F3"/>
                </a:solidFill>
              </a:rPr>
              <a:t>：可以理解為一個專有名詞字典，要檢查特定的單字是不是專有名詞，就查看。</a:t>
            </a:r>
            <a:endParaRPr lang="en-US" altLang="zh-TW" dirty="0">
              <a:solidFill>
                <a:srgbClr val="F3F3F3"/>
              </a:solidFill>
            </a:endParaRPr>
          </a:p>
          <a:p>
            <a:r>
              <a:rPr lang="zh-TW" altLang="en-US" dirty="0">
                <a:solidFill>
                  <a:srgbClr val="F3F3F3"/>
                </a:solidFill>
              </a:rPr>
              <a:t>      優點：快速建立，可以使用別人建立好的字典</a:t>
            </a:r>
            <a:endParaRPr lang="en-US" altLang="zh-TW" dirty="0">
              <a:solidFill>
                <a:srgbClr val="F3F3F3"/>
              </a:solidFill>
            </a:endParaRPr>
          </a:p>
          <a:p>
            <a:r>
              <a:rPr lang="zh-TW" altLang="en-US" dirty="0">
                <a:solidFill>
                  <a:srgbClr val="F3F3F3"/>
                </a:solidFill>
              </a:rPr>
              <a:t>      缺點：</a:t>
            </a:r>
            <a:r>
              <a:rPr lang="en-US" altLang="zh-TW" dirty="0">
                <a:solidFill>
                  <a:srgbClr val="F3F3F3"/>
                </a:solidFill>
              </a:rPr>
              <a:t>OOV</a:t>
            </a:r>
            <a:r>
              <a:rPr lang="zh-TW" altLang="en-US" dirty="0">
                <a:solidFill>
                  <a:srgbClr val="F3F3F3"/>
                </a:solidFill>
              </a:rPr>
              <a:t>，新名稱就</a:t>
            </a:r>
            <a:r>
              <a:rPr lang="en-US" altLang="zh-TW" dirty="0">
                <a:solidFill>
                  <a:srgbClr val="F3F3F3"/>
                </a:solidFill>
              </a:rPr>
              <a:t>GG</a:t>
            </a:r>
            <a:r>
              <a:rPr lang="zh-TW" altLang="en-US" dirty="0">
                <a:solidFill>
                  <a:srgbClr val="F3F3F3"/>
                </a:solidFill>
              </a:rPr>
              <a:t>了</a:t>
            </a:r>
            <a:endParaRPr lang="en-US" altLang="zh-TW" dirty="0">
              <a:solidFill>
                <a:srgbClr val="F3F3F3"/>
              </a:solidFill>
            </a:endParaRPr>
          </a:p>
          <a:p>
            <a:pPr marR="0" lvl="0" defTabSz="914400" rtl="0" eaLnBrk="1" fontAlgn="auto" latinLnBrk="0" hangingPunct="1">
              <a:lnSpc>
                <a:spcPct val="100000"/>
              </a:lnSpc>
              <a:spcBef>
                <a:spcPts val="0"/>
              </a:spcBef>
              <a:spcAft>
                <a:spcPts val="0"/>
              </a:spcAft>
              <a:buClr>
                <a:srgbClr val="000000"/>
              </a:buClr>
              <a:buSzTx/>
              <a:tabLst/>
              <a:defRPr/>
            </a:pPr>
            <a:endParaRPr lang="en-US" altLang="zh-TW" dirty="0">
              <a:solidFill>
                <a:srgbClr val="F3F3F3"/>
              </a:solidFill>
            </a:endParaRPr>
          </a:p>
          <a:p>
            <a:pPr marL="285750" marR="0" lvl="0" indent="-285750"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zh-TW" altLang="en-US" dirty="0">
                <a:solidFill>
                  <a:srgbClr val="F3F3F3"/>
                </a:solidFill>
              </a:rPr>
              <a:t>規則式</a:t>
            </a:r>
            <a:r>
              <a:rPr lang="en-US" altLang="zh-TW" dirty="0">
                <a:solidFill>
                  <a:srgbClr val="F3F3F3"/>
                </a:solidFill>
              </a:rPr>
              <a:t>NER</a:t>
            </a:r>
            <a:r>
              <a:rPr lang="zh-TW" altLang="en-US" dirty="0">
                <a:solidFill>
                  <a:srgbClr val="F3F3F3"/>
                </a:solidFill>
              </a:rPr>
              <a:t>：</a:t>
            </a:r>
            <a:endParaRPr lang="en-US" altLang="zh-TW" dirty="0">
              <a:solidFill>
                <a:srgbClr val="F3F3F3"/>
              </a:solidFill>
            </a:endParaRPr>
          </a:p>
          <a:p>
            <a:pPr marL="914400" marR="0" lvl="1" indent="-311150" algn="l" defTabSz="914400" rtl="0" eaLnBrk="1" fontAlgn="auto" latinLnBrk="0" hangingPunct="1">
              <a:lnSpc>
                <a:spcPct val="115000"/>
              </a:lnSpc>
              <a:spcBef>
                <a:spcPts val="0"/>
              </a:spcBef>
              <a:spcAft>
                <a:spcPts val="0"/>
              </a:spcAft>
              <a:buClr>
                <a:srgbClr val="F3F3F3"/>
              </a:buClr>
              <a:buSzPts val="1300"/>
              <a:buFont typeface="Fira Sans Condensed Light"/>
              <a:buAutoNum type="arabicPeriod"/>
              <a:tabLst/>
              <a:defRPr/>
            </a:pPr>
            <a:r>
              <a:rPr lang="zh-TW" altLang="en-US" sz="1200" b="1" dirty="0">
                <a:solidFill>
                  <a:srgbClr val="F3F3F3"/>
                </a:solidFill>
                <a:latin typeface="Fira Sans Condensed Light"/>
                <a:sym typeface="Fira Sans Condensed Light"/>
              </a:rPr>
              <a:t>利用</a:t>
            </a:r>
            <a:r>
              <a:rPr lang="en-US" altLang="zh-TW" sz="1200" b="1" dirty="0">
                <a:solidFill>
                  <a:srgbClr val="F3F3F3"/>
                </a:solidFill>
                <a:latin typeface="Fira Sans Condensed Light"/>
                <a:sym typeface="Fira Sans Condensed Light"/>
              </a:rPr>
              <a:t>ml</a:t>
            </a:r>
            <a:r>
              <a:rPr lang="zh-TW" altLang="en-US" sz="1200" b="1" dirty="0">
                <a:solidFill>
                  <a:srgbClr val="F3F3F3"/>
                </a:solidFill>
                <a:latin typeface="Fira Sans Condensed Light"/>
                <a:sym typeface="Fira Sans Condensed Light"/>
              </a:rPr>
              <a:t>模型預測</a:t>
            </a:r>
            <a:r>
              <a:rPr lang="en-US" altLang="zh-TW" sz="1200" b="1" dirty="0">
                <a:solidFill>
                  <a:srgbClr val="F3F3F3"/>
                </a:solidFill>
                <a:latin typeface="Fira Sans Condensed Light"/>
                <a:sym typeface="Fira Sans Condensed Light"/>
              </a:rPr>
              <a:t>(</a:t>
            </a:r>
            <a:r>
              <a:rPr lang="zh-TW" altLang="en-US" sz="1200" b="1" dirty="0">
                <a:solidFill>
                  <a:srgbClr val="F3F3F3"/>
                </a:solidFill>
                <a:latin typeface="Fira Sans Condensed Light"/>
                <a:sym typeface="Fira Sans Condensed Light"/>
              </a:rPr>
              <a:t>序列分類器</a:t>
            </a:r>
            <a:r>
              <a:rPr lang="en-US" altLang="zh-TW" sz="1200" b="1" dirty="0">
                <a:solidFill>
                  <a:srgbClr val="F3F3F3"/>
                </a:solidFill>
                <a:latin typeface="Fira Sans Condensed Light"/>
                <a:sym typeface="Fira Sans Condensed Light"/>
              </a:rPr>
              <a:t>)</a:t>
            </a:r>
            <a:r>
              <a:rPr lang="zh-TW" altLang="en-US" sz="1200" b="1" dirty="0">
                <a:solidFill>
                  <a:srgbClr val="F3F3F3"/>
                </a:solidFill>
                <a:latin typeface="Fira Sans Condensed Light"/>
                <a:sym typeface="Fira Sans Condensed Light"/>
              </a:rPr>
              <a:t>沒看過的專名個體</a:t>
            </a:r>
            <a:endParaRPr lang="en-US" altLang="zh-TW" sz="1200" b="1" dirty="0">
              <a:solidFill>
                <a:srgbClr val="F3F3F3"/>
              </a:solidFill>
              <a:latin typeface="Fira Sans Condensed Light"/>
              <a:sym typeface="Fira Sans Condensed Light"/>
            </a:endParaRPr>
          </a:p>
          <a:p>
            <a:pPr marL="914400" marR="0" lvl="1" indent="-311150" algn="l" defTabSz="914400" rtl="0" eaLnBrk="1" fontAlgn="auto" latinLnBrk="0" hangingPunct="1">
              <a:lnSpc>
                <a:spcPct val="115000"/>
              </a:lnSpc>
              <a:spcBef>
                <a:spcPts val="0"/>
              </a:spcBef>
              <a:spcAft>
                <a:spcPts val="0"/>
              </a:spcAft>
              <a:buClr>
                <a:srgbClr val="F3F3F3"/>
              </a:buClr>
              <a:buSzPts val="1300"/>
              <a:buFont typeface="Fira Sans Condensed Light"/>
              <a:buAutoNum type="arabicPeriod"/>
              <a:tabLst/>
              <a:defRPr/>
            </a:pPr>
            <a:r>
              <a:rPr lang="zh-TW" altLang="en-US" sz="1200" b="1" dirty="0">
                <a:solidFill>
                  <a:srgbClr val="F3F3F3"/>
                </a:solidFill>
                <a:latin typeface="Fira Sans Condensed Light"/>
                <a:sym typeface="Fira Sans Condensed Light"/>
              </a:rPr>
              <a:t>比文本分類更注重上下文順序</a:t>
            </a:r>
            <a:r>
              <a:rPr lang="en-US" altLang="zh-TW" sz="1200" b="1" dirty="0">
                <a:solidFill>
                  <a:srgbClr val="F3F3F3"/>
                </a:solidFill>
                <a:latin typeface="Fira Sans Condensed Light"/>
                <a:sym typeface="Fira Sans Condensed Light"/>
              </a:rPr>
              <a:t>(ex</a:t>
            </a:r>
            <a:r>
              <a:rPr lang="zh-TW" altLang="en-US" sz="1200" b="1" dirty="0">
                <a:solidFill>
                  <a:srgbClr val="F3F3F3"/>
                </a:solidFill>
                <a:latin typeface="Fira Sans Condensed Light"/>
                <a:sym typeface="Fira Sans Condensed Light"/>
              </a:rPr>
              <a:t>：</a:t>
            </a:r>
            <a:endParaRPr lang="en-US" altLang="zh-TW" sz="1200" b="1" dirty="0">
              <a:solidFill>
                <a:srgbClr val="F3F3F3"/>
              </a:solidFill>
              <a:latin typeface="Fira Sans Condensed Light"/>
              <a:sym typeface="Fira Sans Condensed Light"/>
            </a:endParaRPr>
          </a:p>
          <a:p>
            <a:pPr marL="603250" marR="0" lvl="1" algn="l" defTabSz="914400" rtl="0" eaLnBrk="1" fontAlgn="auto" latinLnBrk="0" hangingPunct="1">
              <a:lnSpc>
                <a:spcPct val="115000"/>
              </a:lnSpc>
              <a:spcBef>
                <a:spcPts val="0"/>
              </a:spcBef>
              <a:spcAft>
                <a:spcPts val="0"/>
              </a:spcAft>
              <a:buClr>
                <a:srgbClr val="F3F3F3"/>
              </a:buClr>
              <a:buSzPts val="1300"/>
              <a:tabLst/>
              <a:defRPr/>
            </a:pPr>
            <a:r>
              <a:rPr lang="en-US" altLang="zh-TW" sz="1200" b="1" dirty="0">
                <a:solidFill>
                  <a:srgbClr val="F3F3F3"/>
                </a:solidFill>
                <a:latin typeface="Fira Sans Condensed Light"/>
                <a:sym typeface="Fira Sans Condensed Light"/>
              </a:rPr>
              <a:t>	a</a:t>
            </a:r>
            <a:r>
              <a:rPr lang="zh-TW" altLang="en-US" sz="1200" b="1" dirty="0">
                <a:solidFill>
                  <a:srgbClr val="F3F3F3"/>
                </a:solidFill>
                <a:latin typeface="Fira Sans Condensed Light"/>
                <a:sym typeface="Fira Sans Condensed Light"/>
              </a:rPr>
              <a:t>、我</a:t>
            </a:r>
            <a:r>
              <a:rPr lang="en-US" altLang="zh-TW" sz="1200" b="1" dirty="0">
                <a:solidFill>
                  <a:srgbClr val="F3F3F3"/>
                </a:solidFill>
                <a:latin typeface="Fira Sans Condensed Light"/>
                <a:sym typeface="Fira Sans Condensed Light"/>
              </a:rPr>
              <a:t>(</a:t>
            </a:r>
            <a:r>
              <a:rPr lang="zh-TW" altLang="en-US" sz="1200" b="1" dirty="0">
                <a:solidFill>
                  <a:srgbClr val="F3F3F3"/>
                </a:solidFill>
                <a:latin typeface="Fira Sans Condensed Light"/>
                <a:sym typeface="Fira Sans Condensed Light"/>
              </a:rPr>
              <a:t>主詞</a:t>
            </a:r>
            <a:r>
              <a:rPr lang="en-US" altLang="zh-TW" sz="1200" b="1" dirty="0">
                <a:solidFill>
                  <a:srgbClr val="F3F3F3"/>
                </a:solidFill>
                <a:latin typeface="Fira Sans Condensed Light"/>
                <a:sym typeface="Fira Sans Condensed Light"/>
              </a:rPr>
              <a:t>)</a:t>
            </a:r>
            <a:r>
              <a:rPr lang="zh-TW" altLang="en-US" sz="1200" b="1" dirty="0">
                <a:solidFill>
                  <a:srgbClr val="F3F3F3"/>
                </a:solidFill>
                <a:latin typeface="Fira Sans Condensed Light"/>
                <a:sym typeface="Fira Sans Condensed Light"/>
              </a:rPr>
              <a:t>愛</a:t>
            </a:r>
            <a:r>
              <a:rPr lang="en-US" altLang="zh-TW" sz="1200" b="1" dirty="0">
                <a:solidFill>
                  <a:srgbClr val="F3F3F3"/>
                </a:solidFill>
                <a:latin typeface="Fira Sans Condensed Light"/>
                <a:sym typeface="Fira Sans Condensed Light"/>
              </a:rPr>
              <a:t>(</a:t>
            </a:r>
            <a:r>
              <a:rPr lang="zh-TW" altLang="en-US" sz="1200" b="1" dirty="0">
                <a:solidFill>
                  <a:srgbClr val="F3F3F3"/>
                </a:solidFill>
                <a:latin typeface="Fira Sans Condensed Light"/>
                <a:sym typeface="Fira Sans Condensed Light"/>
              </a:rPr>
              <a:t>動作</a:t>
            </a:r>
            <a:r>
              <a:rPr lang="en-US" altLang="zh-TW" sz="1200" b="1" dirty="0">
                <a:solidFill>
                  <a:srgbClr val="F3F3F3"/>
                </a:solidFill>
                <a:latin typeface="Fira Sans Condensed Light"/>
                <a:sym typeface="Fira Sans Condensed Light"/>
              </a:rPr>
              <a:t>)</a:t>
            </a:r>
            <a:r>
              <a:rPr lang="zh-TW" altLang="en-US" sz="1200" b="1" dirty="0">
                <a:solidFill>
                  <a:srgbClr val="F3F3F3"/>
                </a:solidFill>
                <a:latin typeface="Fira Sans Condensed Light"/>
                <a:sym typeface="Fira Sans Condensed Light"/>
              </a:rPr>
              <a:t>貓</a:t>
            </a:r>
            <a:r>
              <a:rPr lang="en-US" altLang="zh-TW" sz="1200" b="1" dirty="0">
                <a:solidFill>
                  <a:srgbClr val="F3F3F3"/>
                </a:solidFill>
                <a:latin typeface="Fira Sans Condensed Light"/>
                <a:sym typeface="Fira Sans Condensed Light"/>
              </a:rPr>
              <a:t>(</a:t>
            </a:r>
            <a:r>
              <a:rPr lang="zh-TW" altLang="en-US" sz="1200" b="1" dirty="0">
                <a:solidFill>
                  <a:srgbClr val="F3F3F3"/>
                </a:solidFill>
                <a:latin typeface="Fira Sans Condensed Light"/>
                <a:sym typeface="Fira Sans Condensed Light"/>
              </a:rPr>
              <a:t>動物</a:t>
            </a:r>
            <a:r>
              <a:rPr lang="en-US" altLang="zh-TW" sz="1200" b="1" dirty="0">
                <a:solidFill>
                  <a:srgbClr val="F3F3F3"/>
                </a:solidFill>
                <a:latin typeface="Fira Sans Condensed Light"/>
                <a:sym typeface="Fira Sans Condensed Light"/>
              </a:rPr>
              <a:t>)</a:t>
            </a:r>
            <a:r>
              <a:rPr lang="zh-TW" altLang="en-US" sz="1200" b="1" dirty="0">
                <a:solidFill>
                  <a:srgbClr val="F3F3F3"/>
                </a:solidFill>
                <a:latin typeface="Fira Sans Condensed Light"/>
                <a:sym typeface="Fira Sans Condensed Light"/>
              </a:rPr>
              <a:t>，當同樣的句型出來時大機率可以辨別專有名詞</a:t>
            </a:r>
            <a:r>
              <a:rPr lang="en-US" altLang="zh-TW" sz="1200" b="1" dirty="0">
                <a:solidFill>
                  <a:srgbClr val="F3F3F3"/>
                </a:solidFill>
                <a:latin typeface="Fira Sans Condensed Light"/>
                <a:sym typeface="Fira Sans Condensed Light"/>
              </a:rPr>
              <a:t>)</a:t>
            </a:r>
          </a:p>
          <a:p>
            <a:pPr marL="603250" marR="0" lvl="1" algn="l" defTabSz="914400" rtl="0" eaLnBrk="1" fontAlgn="auto" latinLnBrk="0" hangingPunct="1">
              <a:lnSpc>
                <a:spcPct val="115000"/>
              </a:lnSpc>
              <a:spcBef>
                <a:spcPts val="0"/>
              </a:spcBef>
              <a:spcAft>
                <a:spcPts val="0"/>
              </a:spcAft>
              <a:buClr>
                <a:srgbClr val="F3F3F3"/>
              </a:buClr>
              <a:buSzPts val="1300"/>
              <a:tabLst/>
              <a:defRPr/>
            </a:pPr>
            <a:r>
              <a:rPr lang="en-US" altLang="zh-TW" sz="1200" b="1" dirty="0">
                <a:solidFill>
                  <a:srgbClr val="F3F3F3"/>
                </a:solidFill>
                <a:latin typeface="Fira Sans Condensed Light"/>
                <a:sym typeface="Fira Sans Condensed Light"/>
              </a:rPr>
              <a:t>	b</a:t>
            </a:r>
            <a:r>
              <a:rPr lang="zh-TW" altLang="en-US" sz="1200" b="1" dirty="0">
                <a:solidFill>
                  <a:srgbClr val="F3F3F3"/>
                </a:solidFill>
                <a:latin typeface="Fira Sans Condensed Light"/>
                <a:sym typeface="Fira Sans Condensed Light"/>
              </a:rPr>
              <a:t>、</a:t>
            </a:r>
            <a:r>
              <a:rPr lang="en-US" altLang="zh-TW" sz="1200" b="1" dirty="0">
                <a:solidFill>
                  <a:srgbClr val="F3F3F3"/>
                </a:solidFill>
                <a:latin typeface="Fira Sans Condensed Light"/>
                <a:sym typeface="Fira Sans Condensed Light"/>
              </a:rPr>
              <a:t>’Washington is a rainy state’</a:t>
            </a:r>
            <a:r>
              <a:rPr lang="zh-TW" altLang="en-US" sz="1200" b="1" dirty="0">
                <a:solidFill>
                  <a:srgbClr val="F3F3F3"/>
                </a:solidFill>
                <a:latin typeface="Fira Sans Condensed Light"/>
                <a:sym typeface="Fira Sans Condensed Light"/>
              </a:rPr>
              <a:t>，這裡要依靠上下文才能辨別</a:t>
            </a:r>
            <a:r>
              <a:rPr lang="en-US" altLang="zh-TW" sz="1200" b="1" dirty="0">
                <a:solidFill>
                  <a:srgbClr val="F3F3F3"/>
                </a:solidFill>
                <a:latin typeface="Fira Sans Condensed Light"/>
                <a:sym typeface="Fira Sans Condensed Light"/>
              </a:rPr>
              <a:t>Washington</a:t>
            </a:r>
            <a:r>
              <a:rPr lang="zh-TW" altLang="en-US" sz="1200" b="1" dirty="0">
                <a:solidFill>
                  <a:srgbClr val="F3F3F3"/>
                </a:solidFill>
                <a:latin typeface="Fira Sans Condensed Light"/>
                <a:sym typeface="Fira Sans Condensed Light"/>
              </a:rPr>
              <a:t>是州而非人名</a:t>
            </a:r>
            <a:endParaRPr lang="en-US" altLang="zh-TW" sz="1200" b="1" dirty="0">
              <a:solidFill>
                <a:srgbClr val="F3F3F3"/>
              </a:solidFill>
              <a:latin typeface="Fira Sans Condensed Light"/>
              <a:sym typeface="Fira Sans Condensed Light"/>
            </a:endParaRPr>
          </a:p>
          <a:p>
            <a:pPr marL="831850" marR="0" lvl="1" indent="-228600" algn="l" defTabSz="914400" rtl="0" eaLnBrk="1" fontAlgn="auto" latinLnBrk="0" hangingPunct="1">
              <a:lnSpc>
                <a:spcPct val="115000"/>
              </a:lnSpc>
              <a:spcBef>
                <a:spcPts val="0"/>
              </a:spcBef>
              <a:spcAft>
                <a:spcPts val="0"/>
              </a:spcAft>
              <a:buClr>
                <a:srgbClr val="F3F3F3"/>
              </a:buClr>
              <a:buSzPts val="1300"/>
              <a:buAutoNum type="arabicPeriod" startAt="3"/>
              <a:tabLst/>
              <a:defRPr/>
            </a:pPr>
            <a:r>
              <a:rPr lang="en-US" altLang="zh-TW" sz="1200" b="1" dirty="0">
                <a:solidFill>
                  <a:srgbClr val="F3F3F3"/>
                </a:solidFill>
                <a:latin typeface="Fira Sans Condensed Light"/>
                <a:sym typeface="Fira Sans Condensed Light"/>
              </a:rPr>
              <a:t>Pos</a:t>
            </a:r>
            <a:r>
              <a:rPr lang="zh-TW" altLang="en-US" sz="1200" b="1" dirty="0">
                <a:solidFill>
                  <a:srgbClr val="F3F3F3"/>
                </a:solidFill>
                <a:latin typeface="Fira Sans Condensed Light"/>
                <a:sym typeface="Fira Sans Condensed Light"/>
              </a:rPr>
              <a:t>標註是常用的序列標註之一</a:t>
            </a:r>
            <a:endParaRPr lang="en-US" altLang="zh-TW" sz="1200" b="1" dirty="0">
              <a:solidFill>
                <a:srgbClr val="F3F3F3"/>
              </a:solidFill>
              <a:latin typeface="Fira Sans Condensed Light"/>
              <a:sym typeface="Fira Sans Condensed Light"/>
            </a:endParaRPr>
          </a:p>
          <a:p>
            <a:pPr marL="831850" marR="0" lvl="1" indent="-228600" algn="l" defTabSz="914400" rtl="0" eaLnBrk="1" fontAlgn="auto" latinLnBrk="0" hangingPunct="1">
              <a:lnSpc>
                <a:spcPct val="115000"/>
              </a:lnSpc>
              <a:spcBef>
                <a:spcPts val="0"/>
              </a:spcBef>
              <a:spcAft>
                <a:spcPts val="0"/>
              </a:spcAft>
              <a:buClr>
                <a:srgbClr val="F3F3F3"/>
              </a:buClr>
              <a:buSzPts val="1300"/>
              <a:buAutoNum type="arabicPeriod" startAt="3"/>
              <a:tabLst/>
              <a:defRPr/>
            </a:pPr>
            <a:r>
              <a:rPr lang="en-US" altLang="zh-TW" sz="1200" b="1" dirty="0">
                <a:solidFill>
                  <a:srgbClr val="F3F3F3"/>
                </a:solidFill>
                <a:latin typeface="Fira Sans Condensed Light"/>
                <a:sym typeface="Fira Sans Condensed Light"/>
              </a:rPr>
              <a:t>CRFs(conditional random </a:t>
            </a:r>
            <a:r>
              <a:rPr lang="en-US" altLang="zh-TW" sz="1200" b="1" dirty="0" err="1">
                <a:solidFill>
                  <a:srgbClr val="F3F3F3"/>
                </a:solidFill>
                <a:latin typeface="Fira Sans Condensed Light"/>
                <a:sym typeface="Fira Sans Condensed Light"/>
              </a:rPr>
              <a:t>fileds</a:t>
            </a:r>
            <a:r>
              <a:rPr lang="en-US" altLang="zh-TW" sz="1200" b="1" dirty="0">
                <a:solidFill>
                  <a:srgbClr val="F3F3F3"/>
                </a:solidFill>
                <a:latin typeface="Fira Sans Condensed Light"/>
                <a:sym typeface="Fira Sans Condensed Light"/>
              </a:rPr>
              <a:t>)</a:t>
            </a:r>
            <a:r>
              <a:rPr lang="zh-TW" altLang="en-US" sz="1200" b="1" dirty="0">
                <a:solidFill>
                  <a:srgbClr val="F3F3F3"/>
                </a:solidFill>
                <a:latin typeface="Fira Sans Condensed Light"/>
                <a:sym typeface="Fira Sans Condensed Light"/>
              </a:rPr>
              <a:t>是常用的序列分類器演算法之一</a:t>
            </a:r>
            <a:endParaRPr lang="en-US" altLang="zh-TW" sz="1200" b="1" dirty="0">
              <a:solidFill>
                <a:srgbClr val="F3F3F3"/>
              </a:solidFill>
              <a:latin typeface="Fira Sans Condensed Light"/>
              <a:sym typeface="Fira Sans Condensed Light"/>
            </a:endParaRPr>
          </a:p>
          <a:p>
            <a:pPr marL="946150" marR="0" lvl="1" indent="-342900" algn="l" defTabSz="914400" rtl="0" eaLnBrk="1" fontAlgn="auto" latinLnBrk="0" hangingPunct="1">
              <a:lnSpc>
                <a:spcPct val="115000"/>
              </a:lnSpc>
              <a:spcBef>
                <a:spcPts val="0"/>
              </a:spcBef>
              <a:spcAft>
                <a:spcPts val="0"/>
              </a:spcAft>
              <a:buClr>
                <a:srgbClr val="F3F3F3"/>
              </a:buClr>
              <a:buSzPts val="1300"/>
              <a:buAutoNum type="arabicPeriod" startAt="3"/>
              <a:tabLst/>
              <a:defRPr/>
            </a:pPr>
            <a:endParaRPr lang="en-US" altLang="zh-TW" dirty="0">
              <a:solidFill>
                <a:srgbClr val="F3F3F3"/>
              </a:solidFil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altLang="zh-TW" dirty="0">
              <a:solidFill>
                <a:srgbClr val="F3F3F3"/>
              </a:solidFill>
            </a:endParaRPr>
          </a:p>
          <a:p>
            <a:pPr marR="0" lvl="0" algn="l" defTabSz="914400" rtl="0" eaLnBrk="1" fontAlgn="auto" latinLnBrk="0" hangingPunct="1">
              <a:lnSpc>
                <a:spcPct val="100000"/>
              </a:lnSpc>
              <a:spcBef>
                <a:spcPts val="0"/>
              </a:spcBef>
              <a:spcAft>
                <a:spcPts val="0"/>
              </a:spcAft>
              <a:buClr>
                <a:srgbClr val="000000"/>
              </a:buClr>
              <a:buSzTx/>
              <a:tabLst/>
              <a:defRPr/>
            </a:pPr>
            <a:endParaRPr lang="en-US" altLang="zh-TW" dirty="0">
              <a:solidFill>
                <a:srgbClr val="F3F3F3"/>
              </a:solidFill>
            </a:endParaRPr>
          </a:p>
          <a:p>
            <a:pPr lvl="1"/>
            <a:endParaRPr lang="en-US" altLang="zh-TW" dirty="0">
              <a:solidFill>
                <a:srgbClr val="F3F3F3"/>
              </a:solidFill>
            </a:endParaRPr>
          </a:p>
          <a:p>
            <a:pPr marR="0" lvl="0" algn="l" defTabSz="914400" rtl="0" eaLnBrk="1" fontAlgn="auto" latinLnBrk="0" hangingPunct="1">
              <a:lnSpc>
                <a:spcPct val="100000"/>
              </a:lnSpc>
              <a:spcBef>
                <a:spcPts val="0"/>
              </a:spcBef>
              <a:spcAft>
                <a:spcPts val="0"/>
              </a:spcAft>
              <a:buClr>
                <a:srgbClr val="000000"/>
              </a:buClr>
              <a:buSzTx/>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14820698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1</a:t>
            </a:r>
            <a:r>
              <a:rPr lang="zh-TW" altLang="en-US" dirty="0"/>
              <a:t>建構自己的</a:t>
            </a:r>
            <a:r>
              <a:rPr lang="en-US" altLang="zh-TW" dirty="0"/>
              <a:t>NER</a:t>
            </a:r>
            <a:r>
              <a:rPr lang="zh-TW" altLang="en-US" dirty="0"/>
              <a:t>系統</a:t>
            </a:r>
            <a:r>
              <a:rPr lang="en-US" altLang="zh-TW" dirty="0"/>
              <a:t>-</a:t>
            </a:r>
            <a:r>
              <a:rPr lang="zh-TW" altLang="en-US" dirty="0"/>
              <a:t>實作</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4" name="文字方塊 3">
            <a:extLst>
              <a:ext uri="{FF2B5EF4-FFF2-40B4-BE49-F238E27FC236}">
                <a16:creationId xmlns:a16="http://schemas.microsoft.com/office/drawing/2014/main" id="{7004AAA4-6B8D-4CA2-B694-34202059C83B}"/>
              </a:ext>
            </a:extLst>
          </p:cNvPr>
          <p:cNvSpPr txBox="1"/>
          <p:nvPr/>
        </p:nvSpPr>
        <p:spPr>
          <a:xfrm>
            <a:off x="791079" y="1332870"/>
            <a:ext cx="7377247" cy="1815882"/>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altLang="zh-TW" sz="1400" b="1" i="0" u="none" strike="noStrike" kern="0" cap="none" spc="0" normalizeH="0" baseline="0" noProof="0" dirty="0">
                <a:ln>
                  <a:noFill/>
                </a:ln>
                <a:solidFill>
                  <a:srgbClr val="F3F3F3"/>
                </a:solidFill>
                <a:effectLst/>
                <a:uLnTx/>
                <a:uFillTx/>
                <a:latin typeface="Fira Sans Condensed Light"/>
                <a:cs typeface="Arial"/>
                <a:sym typeface="Fira Sans Condensed Light"/>
              </a:rPr>
              <a:t>CRFs(conditional random </a:t>
            </a:r>
            <a:r>
              <a:rPr kumimoji="0" lang="en-US" altLang="zh-TW" sz="1400" b="1" i="0" u="none" strike="noStrike" kern="0" cap="none" spc="0" normalizeH="0" baseline="0" noProof="0" dirty="0" err="1">
                <a:ln>
                  <a:noFill/>
                </a:ln>
                <a:solidFill>
                  <a:srgbClr val="F3F3F3"/>
                </a:solidFill>
                <a:effectLst/>
                <a:uLnTx/>
                <a:uFillTx/>
                <a:latin typeface="Fira Sans Condensed Light"/>
                <a:cs typeface="Arial"/>
                <a:sym typeface="Fira Sans Condensed Light"/>
              </a:rPr>
              <a:t>fileds</a:t>
            </a:r>
            <a:r>
              <a:rPr kumimoji="0" lang="en-US" altLang="zh-TW" sz="1400" b="1" i="0" u="none" strike="noStrike" kern="0" cap="none" spc="0" normalizeH="0" baseline="0" noProof="0" dirty="0">
                <a:ln>
                  <a:noFill/>
                </a:ln>
                <a:solidFill>
                  <a:srgbClr val="F3F3F3"/>
                </a:solidFill>
                <a:effectLst/>
                <a:uLnTx/>
                <a:uFillTx/>
                <a:latin typeface="Fira Sans Condensed Light"/>
                <a:cs typeface="Arial"/>
                <a:sym typeface="Fira Sans Condensed Light"/>
              </a:rPr>
              <a:t>)</a:t>
            </a:r>
            <a:r>
              <a:rPr kumimoji="0" lang="zh-TW" altLang="en-US" sz="1400" b="1" i="0" u="none" strike="noStrike" kern="0" cap="none" spc="0" normalizeH="0" baseline="0" noProof="0" dirty="0">
                <a:ln>
                  <a:noFill/>
                </a:ln>
                <a:solidFill>
                  <a:srgbClr val="F3F3F3"/>
                </a:solidFill>
                <a:effectLst/>
                <a:uLnTx/>
                <a:uFillTx/>
                <a:latin typeface="Fira Sans Condensed Light"/>
                <a:cs typeface="Arial"/>
                <a:sym typeface="Fira Sans Condensed Light"/>
              </a:rPr>
              <a:t>：</a:t>
            </a:r>
            <a:endParaRPr kumimoji="0" lang="en-US" altLang="zh-TW" sz="1400" b="1" i="0" u="none" strike="noStrike" kern="0" cap="none" spc="0" normalizeH="0" baseline="0" noProof="0" dirty="0">
              <a:ln>
                <a:noFill/>
              </a:ln>
              <a:solidFill>
                <a:srgbClr val="F3F3F3"/>
              </a:solidFill>
              <a:effectLst/>
              <a:uLnTx/>
              <a:uFillTx/>
              <a:latin typeface="Fira Sans Condensed Light"/>
              <a:cs typeface="Arial"/>
              <a:sym typeface="Fira Sans Condensed Light"/>
            </a:endParaRPr>
          </a:p>
          <a:p>
            <a:pPr marR="0" lvl="0" algn="l" defTabSz="914400" rtl="0" eaLnBrk="1" fontAlgn="auto" latinLnBrk="0" hangingPunct="1">
              <a:lnSpc>
                <a:spcPct val="100000"/>
              </a:lnSpc>
              <a:spcBef>
                <a:spcPts val="0"/>
              </a:spcBef>
              <a:spcAft>
                <a:spcPts val="0"/>
              </a:spcAft>
              <a:buClr>
                <a:srgbClr val="000000"/>
              </a:buClr>
              <a:buSzTx/>
              <a:tabLst/>
              <a:defRPr/>
            </a:pPr>
            <a:r>
              <a:rPr lang="zh-TW" altLang="en-US" b="1" dirty="0">
                <a:solidFill>
                  <a:srgbClr val="F3F3F3"/>
                </a:solidFill>
                <a:latin typeface="Fira Sans Condensed Light"/>
                <a:sym typeface="Fira Sans Condensed Light"/>
              </a:rPr>
              <a:t>資料組使用</a:t>
            </a:r>
            <a:r>
              <a:rPr lang="en-US" altLang="zh-TW" b="1" dirty="0">
                <a:solidFill>
                  <a:srgbClr val="F3F3F3"/>
                </a:solidFill>
                <a:latin typeface="Fira Sans Condensed Light"/>
                <a:sym typeface="Wingdings" panose="05000000000000000000" pitchFamily="2" charset="2"/>
              </a:rPr>
              <a:t>CONLL-03</a:t>
            </a:r>
            <a:r>
              <a:rPr lang="zh-TW" altLang="en-US" b="1" dirty="0">
                <a:solidFill>
                  <a:srgbClr val="F3F3F3"/>
                </a:solidFill>
                <a:latin typeface="Fira Sans Condensed Light"/>
                <a:sym typeface="Wingdings" panose="05000000000000000000" pitchFamily="2" charset="2"/>
              </a:rPr>
              <a:t>、開源序列標註程式庫</a:t>
            </a:r>
            <a:r>
              <a:rPr lang="en-US" altLang="zh-TW" b="1" dirty="0">
                <a:solidFill>
                  <a:srgbClr val="F3F3F3"/>
                </a:solidFill>
                <a:latin typeface="Fira Sans Condensed Light"/>
                <a:sym typeface="Wingdings" panose="05000000000000000000" pitchFamily="2" charset="2"/>
              </a:rPr>
              <a:t>(</a:t>
            </a:r>
            <a:r>
              <a:rPr lang="en-US" altLang="zh-TW" b="1" dirty="0" err="1">
                <a:solidFill>
                  <a:srgbClr val="F3F3F3"/>
                </a:solidFill>
                <a:latin typeface="Fira Sans Condensed Light"/>
                <a:sym typeface="Wingdings" panose="05000000000000000000" pitchFamily="2" charset="2"/>
              </a:rPr>
              <a:t>Sklearn-crfsuite</a:t>
            </a:r>
            <a:r>
              <a:rPr lang="en-US" altLang="zh-TW" b="1" dirty="0">
                <a:solidFill>
                  <a:srgbClr val="F3F3F3"/>
                </a:solidFill>
                <a:latin typeface="Fira Sans Condensed Light"/>
                <a:sym typeface="Wingdings" panose="05000000000000000000" pitchFamily="2" charset="2"/>
              </a:rPr>
              <a:t>)</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pic>
        <p:nvPicPr>
          <p:cNvPr id="3" name="圖片 2">
            <a:extLst>
              <a:ext uri="{FF2B5EF4-FFF2-40B4-BE49-F238E27FC236}">
                <a16:creationId xmlns:a16="http://schemas.microsoft.com/office/drawing/2014/main" id="{6D41820F-D62B-4B89-961B-00E7D4A656EE}"/>
              </a:ext>
            </a:extLst>
          </p:cNvPr>
          <p:cNvPicPr>
            <a:picLocks noChangeAspect="1"/>
          </p:cNvPicPr>
          <p:nvPr/>
        </p:nvPicPr>
        <p:blipFill>
          <a:blip r:embed="rId4"/>
          <a:stretch>
            <a:fillRect/>
          </a:stretch>
        </p:blipFill>
        <p:spPr>
          <a:xfrm>
            <a:off x="889855" y="1861938"/>
            <a:ext cx="2705723" cy="3074317"/>
          </a:xfrm>
          <a:prstGeom prst="rect">
            <a:avLst/>
          </a:prstGeom>
        </p:spPr>
      </p:pic>
      <p:sp>
        <p:nvSpPr>
          <p:cNvPr id="7" name="文字方塊 6">
            <a:extLst>
              <a:ext uri="{FF2B5EF4-FFF2-40B4-BE49-F238E27FC236}">
                <a16:creationId xmlns:a16="http://schemas.microsoft.com/office/drawing/2014/main" id="{B7B177A5-2BB9-46BE-9EDA-00C29DFB8CE5}"/>
              </a:ext>
            </a:extLst>
          </p:cNvPr>
          <p:cNvSpPr txBox="1"/>
          <p:nvPr/>
        </p:nvSpPr>
        <p:spPr>
          <a:xfrm>
            <a:off x="3911351" y="2808165"/>
            <a:ext cx="5100674" cy="138499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zh-TW" altLang="en-US" dirty="0">
                <a:solidFill>
                  <a:srgbClr val="F3F3F3"/>
                </a:solidFill>
              </a:rPr>
              <a:t>格式固定、敏感：</a:t>
            </a:r>
            <a:endParaRPr lang="en-US" altLang="zh-TW" dirty="0">
              <a:solidFill>
                <a:srgbClr val="F3F3F3"/>
              </a:solidFil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遵循</a:t>
            </a:r>
            <a:r>
              <a:rPr lang="en-US" altLang="zh-TW" dirty="0">
                <a:solidFill>
                  <a:srgbClr val="F3F3F3"/>
                </a:solidFill>
              </a:rPr>
              <a:t>BIO</a:t>
            </a:r>
            <a:r>
              <a:rPr lang="zh-TW" altLang="en-US" dirty="0">
                <a:solidFill>
                  <a:srgbClr val="F3F3F3"/>
                </a:solidFill>
              </a:rPr>
              <a:t>標註：</a:t>
            </a:r>
            <a:r>
              <a:rPr lang="en-US" altLang="zh-TW" dirty="0">
                <a:solidFill>
                  <a:srgbClr val="F3F3F3"/>
                </a:solidFill>
              </a:rPr>
              <a:t>B</a:t>
            </a:r>
            <a:r>
              <a:rPr lang="zh-TW" altLang="en-US" dirty="0">
                <a:solidFill>
                  <a:srgbClr val="F3F3F3"/>
                </a:solidFill>
              </a:rPr>
              <a:t>代表個體的開頭、</a:t>
            </a:r>
            <a:r>
              <a:rPr lang="en-US" altLang="zh-TW" dirty="0">
                <a:solidFill>
                  <a:srgbClr val="F3F3F3"/>
                </a:solidFill>
              </a:rPr>
              <a:t>I</a:t>
            </a:r>
            <a:r>
              <a:rPr lang="zh-TW" altLang="en-US" dirty="0">
                <a:solidFill>
                  <a:srgbClr val="F3F3F3"/>
                </a:solidFill>
              </a:rPr>
              <a:t>代表個體包含一個以上的單字、</a:t>
            </a:r>
            <a:r>
              <a:rPr lang="en-US" altLang="zh-TW" dirty="0">
                <a:solidFill>
                  <a:srgbClr val="F3F3F3"/>
                </a:solidFill>
              </a:rPr>
              <a:t>O</a:t>
            </a:r>
            <a:r>
              <a:rPr lang="zh-TW" altLang="en-US" dirty="0">
                <a:solidFill>
                  <a:srgbClr val="F3F3F3"/>
                </a:solidFill>
              </a:rPr>
              <a:t>代表非個體</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11441463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1</a:t>
            </a:r>
            <a:r>
              <a:rPr lang="zh-TW" altLang="en-US" dirty="0"/>
              <a:t>建構自己的</a:t>
            </a:r>
            <a:r>
              <a:rPr lang="en-US" altLang="zh-TW" dirty="0"/>
              <a:t>NER</a:t>
            </a:r>
            <a:r>
              <a:rPr lang="zh-TW" altLang="en-US" dirty="0"/>
              <a:t>系統</a:t>
            </a:r>
            <a:r>
              <a:rPr lang="en-US" altLang="zh-TW" dirty="0"/>
              <a:t>-</a:t>
            </a:r>
            <a:r>
              <a:rPr lang="zh-TW" altLang="en-US" dirty="0"/>
              <a:t>實作</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4" name="文字方塊 3">
            <a:extLst>
              <a:ext uri="{FF2B5EF4-FFF2-40B4-BE49-F238E27FC236}">
                <a16:creationId xmlns:a16="http://schemas.microsoft.com/office/drawing/2014/main" id="{7004AAA4-6B8D-4CA2-B694-34202059C83B}"/>
              </a:ext>
            </a:extLst>
          </p:cNvPr>
          <p:cNvSpPr txBox="1"/>
          <p:nvPr/>
        </p:nvSpPr>
        <p:spPr>
          <a:xfrm>
            <a:off x="791079" y="1332870"/>
            <a:ext cx="7377247" cy="2031325"/>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載入資料組</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zh-TW" altLang="en-US" dirty="0">
                <a:solidFill>
                  <a:srgbClr val="F3F3F3"/>
                </a:solidFill>
              </a:rPr>
              <a:t>提取特徵</a:t>
            </a:r>
            <a:endParaRPr lang="en-US" altLang="zh-TW" dirty="0">
              <a:solidFill>
                <a:srgbClr val="F3F3F3"/>
              </a:solidFil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訓練分類器</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用測試組評估</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pic>
        <p:nvPicPr>
          <p:cNvPr id="5" name="圖片 4">
            <a:extLst>
              <a:ext uri="{FF2B5EF4-FFF2-40B4-BE49-F238E27FC236}">
                <a16:creationId xmlns:a16="http://schemas.microsoft.com/office/drawing/2014/main" id="{BB12CE83-737F-4088-98B1-A6FEE8583AE7}"/>
              </a:ext>
            </a:extLst>
          </p:cNvPr>
          <p:cNvPicPr>
            <a:picLocks noChangeAspect="1"/>
          </p:cNvPicPr>
          <p:nvPr/>
        </p:nvPicPr>
        <p:blipFill>
          <a:blip r:embed="rId4"/>
          <a:stretch>
            <a:fillRect/>
          </a:stretch>
        </p:blipFill>
        <p:spPr>
          <a:xfrm>
            <a:off x="2832260" y="1263944"/>
            <a:ext cx="4369818" cy="3760076"/>
          </a:xfrm>
          <a:prstGeom prst="rect">
            <a:avLst/>
          </a:prstGeom>
        </p:spPr>
      </p:pic>
    </p:spTree>
    <p:extLst>
      <p:ext uri="{BB962C8B-B14F-4D97-AF65-F5344CB8AC3E}">
        <p14:creationId xmlns:p14="http://schemas.microsoft.com/office/powerpoint/2010/main" val="30160938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1</a:t>
            </a:r>
            <a:r>
              <a:rPr lang="zh-TW" altLang="en-US" dirty="0"/>
              <a:t>建構自己的</a:t>
            </a:r>
            <a:r>
              <a:rPr lang="en-US" altLang="zh-TW" dirty="0"/>
              <a:t>NER</a:t>
            </a:r>
            <a:r>
              <a:rPr lang="zh-TW" altLang="en-US" dirty="0"/>
              <a:t>系統</a:t>
            </a:r>
            <a:r>
              <a:rPr lang="en-US" altLang="zh-TW" dirty="0"/>
              <a:t>-</a:t>
            </a:r>
            <a:r>
              <a:rPr lang="zh-TW" altLang="en-US" dirty="0"/>
              <a:t>實作問題</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4" name="文字方塊 3">
            <a:extLst>
              <a:ext uri="{FF2B5EF4-FFF2-40B4-BE49-F238E27FC236}">
                <a16:creationId xmlns:a16="http://schemas.microsoft.com/office/drawing/2014/main" id="{7004AAA4-6B8D-4CA2-B694-34202059C83B}"/>
              </a:ext>
            </a:extLst>
          </p:cNvPr>
          <p:cNvSpPr txBox="1"/>
          <p:nvPr/>
        </p:nvSpPr>
        <p:spPr>
          <a:xfrm>
            <a:off x="791079" y="1332870"/>
            <a:ext cx="7377247" cy="1600438"/>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CONLL03</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開源但並非萬靈丹，遇到領域專有的名詞、新增名詞</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大型資料組可能非開源、昂貴的成本</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a:t>
            </a:r>
          </a:p>
          <a:p>
            <a:pPr marR="0" lvl="0" algn="l" defTabSz="914400" rtl="0" eaLnBrk="1" fontAlgn="auto" latinLnBrk="0" hangingPunct="1">
              <a:lnSpc>
                <a:spcPct val="100000"/>
              </a:lnSpc>
              <a:spcBef>
                <a:spcPts val="0"/>
              </a:spcBef>
              <a:spcAft>
                <a:spcPts val="0"/>
              </a:spcAft>
              <a:buClr>
                <a:srgbClr val="000000"/>
              </a:buClr>
              <a:buSzTx/>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3026325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28463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IE</a:t>
            </a:r>
            <a:r>
              <a:rPr lang="zh-TW" altLang="en-US" dirty="0"/>
              <a:t>應用</a:t>
            </a:r>
            <a:endParaRPr sz="3000" dirty="0"/>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endParaRPr dirty="0">
              <a:solidFill>
                <a:schemeClr val="lt2"/>
              </a:solidFill>
            </a:endParaRPr>
          </a:p>
          <a:p>
            <a:pPr marL="457200" lvl="0" indent="-311150" algn="l" rtl="0">
              <a:spcBef>
                <a:spcPts val="0"/>
              </a:spcBef>
              <a:spcAft>
                <a:spcPts val="0"/>
              </a:spcAft>
              <a:buClr>
                <a:srgbClr val="F3F3F3"/>
              </a:buClr>
              <a:buSzPts val="1300"/>
              <a:buAutoNum type="arabicPeriod"/>
            </a:pPr>
            <a:r>
              <a:rPr lang="zh-TW" altLang="en-US" dirty="0">
                <a:solidFill>
                  <a:schemeClr val="lt2"/>
                </a:solidFill>
              </a:rPr>
              <a:t>標註新聞及其他內容</a:t>
            </a:r>
            <a:endParaRPr lang="en-US" altLang="zh-TW" dirty="0">
              <a:solidFill>
                <a:schemeClr val="lt2"/>
              </a:solidFill>
            </a:endParaRPr>
          </a:p>
          <a:p>
            <a:pPr marL="457200" lvl="0" indent="-311150" algn="l" rtl="0">
              <a:spcBef>
                <a:spcPts val="0"/>
              </a:spcBef>
              <a:spcAft>
                <a:spcPts val="0"/>
              </a:spcAft>
              <a:buClr>
                <a:srgbClr val="F3F3F3"/>
              </a:buClr>
              <a:buSzPts val="1300"/>
              <a:buAutoNum type="arabicPeriod"/>
            </a:pPr>
            <a:r>
              <a:rPr lang="zh-TW" altLang="en-US" dirty="0">
                <a:solidFill>
                  <a:schemeClr val="lt2"/>
                </a:solidFill>
              </a:rPr>
              <a:t>聊天機器人</a:t>
            </a:r>
            <a:r>
              <a:rPr lang="en-US" altLang="zh-TW" dirty="0">
                <a:solidFill>
                  <a:schemeClr val="lt2"/>
                </a:solidFill>
              </a:rPr>
              <a:t>(ex</a:t>
            </a:r>
            <a:r>
              <a:rPr lang="zh-TW" altLang="en-US" dirty="0">
                <a:solidFill>
                  <a:schemeClr val="lt2"/>
                </a:solidFill>
              </a:rPr>
              <a:t>：離</a:t>
            </a:r>
            <a:r>
              <a:rPr lang="en-US" altLang="zh-TW" u="sng" dirty="0">
                <a:solidFill>
                  <a:schemeClr val="lt2"/>
                </a:solidFill>
              </a:rPr>
              <a:t>101</a:t>
            </a:r>
            <a:r>
              <a:rPr lang="zh-TW" altLang="en-US" dirty="0">
                <a:solidFill>
                  <a:schemeClr val="lt2"/>
                </a:solidFill>
              </a:rPr>
              <a:t>最近的</a:t>
            </a:r>
            <a:r>
              <a:rPr lang="zh-TW" altLang="en-US" u="sng" dirty="0">
                <a:solidFill>
                  <a:schemeClr val="lt2"/>
                </a:solidFill>
              </a:rPr>
              <a:t>咖啡店</a:t>
            </a:r>
            <a:r>
              <a:rPr lang="zh-TW" altLang="en-US" dirty="0">
                <a:solidFill>
                  <a:schemeClr val="lt2"/>
                </a:solidFill>
              </a:rPr>
              <a:t>在哪，必須要先識別</a:t>
            </a:r>
            <a:r>
              <a:rPr lang="en-US" altLang="zh-TW" dirty="0">
                <a:solidFill>
                  <a:schemeClr val="lt2"/>
                </a:solidFill>
              </a:rPr>
              <a:t>101</a:t>
            </a:r>
            <a:r>
              <a:rPr lang="zh-TW" altLang="en-US" dirty="0">
                <a:solidFill>
                  <a:schemeClr val="lt2"/>
                </a:solidFill>
              </a:rPr>
              <a:t>跟咖啡店是地點</a:t>
            </a:r>
            <a:r>
              <a:rPr lang="en-US" altLang="zh-TW" dirty="0">
                <a:solidFill>
                  <a:schemeClr val="lt2"/>
                </a:solidFill>
              </a:rPr>
              <a:t>)</a:t>
            </a:r>
          </a:p>
          <a:p>
            <a:pPr marL="457200" lvl="0" indent="-311150" algn="l" rtl="0">
              <a:spcBef>
                <a:spcPts val="0"/>
              </a:spcBef>
              <a:spcAft>
                <a:spcPts val="0"/>
              </a:spcAft>
              <a:buClr>
                <a:srgbClr val="F3F3F3"/>
              </a:buClr>
              <a:buSzPts val="1300"/>
              <a:buAutoNum type="arabicPeriod"/>
            </a:pPr>
            <a:r>
              <a:rPr lang="zh-TW" altLang="en-US" dirty="0">
                <a:solidFill>
                  <a:schemeClr val="lt2"/>
                </a:solidFill>
              </a:rPr>
              <a:t>在社交媒體裡面的應用</a:t>
            </a:r>
            <a:endParaRPr lang="en-US" altLang="zh-TW" dirty="0">
              <a:solidFill>
                <a:schemeClr val="lt2"/>
              </a:solidFill>
            </a:endParaRPr>
          </a:p>
          <a:p>
            <a:pPr marL="457200" lvl="0" indent="-311150" algn="l" rtl="0">
              <a:spcBef>
                <a:spcPts val="0"/>
              </a:spcBef>
              <a:spcAft>
                <a:spcPts val="0"/>
              </a:spcAft>
              <a:buClr>
                <a:srgbClr val="F3F3F3"/>
              </a:buClr>
              <a:buSzPts val="1300"/>
              <a:buAutoNum type="arabicPeriod"/>
            </a:pPr>
            <a:r>
              <a:rPr lang="zh-TW" altLang="en-US" dirty="0">
                <a:solidFill>
                  <a:schemeClr val="lt2"/>
                </a:solidFill>
              </a:rPr>
              <a:t>從表單、收據提取資料</a:t>
            </a:r>
            <a:r>
              <a:rPr lang="en-US" altLang="zh-TW" dirty="0">
                <a:solidFill>
                  <a:schemeClr val="lt2"/>
                </a:solidFill>
              </a:rPr>
              <a:t>(OCR)</a:t>
            </a:r>
          </a:p>
          <a:p>
            <a:pPr marL="457200" lvl="0" indent="-311150" algn="l" rtl="0">
              <a:spcBef>
                <a:spcPts val="0"/>
              </a:spcBef>
              <a:spcAft>
                <a:spcPts val="0"/>
              </a:spcAft>
              <a:buClr>
                <a:srgbClr val="F3F3F3"/>
              </a:buClr>
              <a:buSzPts val="1300"/>
              <a:buAutoNum type="arabicPeriod"/>
            </a:pPr>
            <a:endParaRPr lang="en-US" dirty="0">
              <a:solidFill>
                <a:schemeClr val="lt2"/>
              </a:solidFill>
            </a:endParaRPr>
          </a:p>
          <a:p>
            <a:pPr marL="0" lvl="0" indent="0" algn="l" rtl="0">
              <a:spcBef>
                <a:spcPts val="0"/>
              </a:spcBef>
              <a:spcAft>
                <a:spcPts val="0"/>
              </a:spcAft>
              <a:buNone/>
            </a:pPr>
            <a:endParaRPr dirty="0"/>
          </a:p>
          <a:p>
            <a:pPr marL="0" lvl="0" indent="0" algn="l" rtl="0">
              <a:spcBef>
                <a:spcPts val="0"/>
              </a:spcBef>
              <a:spcAft>
                <a:spcPts val="0"/>
              </a:spcAft>
              <a:buNone/>
            </a:pPr>
            <a:endParaRPr dirty="0">
              <a:solidFill>
                <a:schemeClr val="lt2"/>
              </a:solidFill>
            </a:endParaRPr>
          </a:p>
          <a:p>
            <a:pPr marL="0" lvl="0" indent="0" algn="l" rtl="0">
              <a:spcBef>
                <a:spcPts val="1600"/>
              </a:spcBef>
              <a:spcAft>
                <a:spcPts val="1600"/>
              </a:spcAft>
              <a:buNone/>
            </a:pPr>
            <a:endParaRPr dirty="0">
              <a:solidFill>
                <a:schemeClr val="l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2</a:t>
            </a:r>
            <a:r>
              <a:rPr lang="zh-TW" altLang="en-US" dirty="0"/>
              <a:t>使用既有的程式庫來做</a:t>
            </a:r>
            <a:r>
              <a:rPr lang="en-US" altLang="zh-TW" dirty="0"/>
              <a:t>NER-</a:t>
            </a:r>
            <a:r>
              <a:rPr lang="zh-TW" altLang="en-US" dirty="0"/>
              <a:t>實作</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4" name="文字方塊 3">
            <a:extLst>
              <a:ext uri="{FF2B5EF4-FFF2-40B4-BE49-F238E27FC236}">
                <a16:creationId xmlns:a16="http://schemas.microsoft.com/office/drawing/2014/main" id="{7004AAA4-6B8D-4CA2-B694-34202059C83B}"/>
              </a:ext>
            </a:extLst>
          </p:cNvPr>
          <p:cNvSpPr txBox="1"/>
          <p:nvPr/>
        </p:nvSpPr>
        <p:spPr>
          <a:xfrm>
            <a:off x="791079" y="1332870"/>
            <a:ext cx="7377247" cy="116955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zh-TW" altLang="en-US" dirty="0">
                <a:solidFill>
                  <a:srgbClr val="F3F3F3"/>
                </a:solidFill>
              </a:rPr>
              <a:t>感謝</a:t>
            </a:r>
            <a:r>
              <a:rPr lang="en-US" altLang="zh-TW" dirty="0">
                <a:solidFill>
                  <a:srgbClr val="F3F3F3"/>
                </a:solidFill>
              </a:rPr>
              <a:t>Stanford NER</a:t>
            </a:r>
            <a:r>
              <a:rPr lang="zh-TW" altLang="en-US" dirty="0">
                <a:solidFill>
                  <a:srgbClr val="F3F3F3"/>
                </a:solidFill>
              </a:rPr>
              <a:t>、</a:t>
            </a:r>
            <a:r>
              <a:rPr lang="en-US" altLang="zh-TW" dirty="0" err="1">
                <a:solidFill>
                  <a:srgbClr val="F3F3F3"/>
                </a:solidFill>
              </a:rPr>
              <a:t>spaCy</a:t>
            </a:r>
            <a:r>
              <a:rPr lang="zh-TW" altLang="en-US" dirty="0">
                <a:solidFill>
                  <a:srgbClr val="F3F3F3"/>
                </a:solidFill>
              </a:rPr>
              <a:t>、</a:t>
            </a:r>
            <a:r>
              <a:rPr lang="en-US" altLang="zh-TW" dirty="0" err="1">
                <a:solidFill>
                  <a:srgbClr val="F3F3F3"/>
                </a:solidFill>
              </a:rPr>
              <a:t>AllenNLP</a:t>
            </a:r>
            <a:r>
              <a:rPr lang="zh-TW" altLang="en-US" dirty="0">
                <a:solidFill>
                  <a:srgbClr val="F3F3F3"/>
                </a:solidFill>
              </a:rPr>
              <a:t>都是著名的</a:t>
            </a:r>
            <a:r>
              <a:rPr lang="en-US" altLang="zh-TW" dirty="0">
                <a:solidFill>
                  <a:srgbClr val="F3F3F3"/>
                </a:solidFill>
              </a:rPr>
              <a:t>NLP NER</a:t>
            </a:r>
            <a:r>
              <a:rPr lang="zh-TW" altLang="en-US" dirty="0">
                <a:solidFill>
                  <a:srgbClr val="F3F3F3"/>
                </a:solidFill>
              </a:rPr>
              <a:t>程式庫</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pic>
        <p:nvPicPr>
          <p:cNvPr id="6" name="圖片 5">
            <a:extLst>
              <a:ext uri="{FF2B5EF4-FFF2-40B4-BE49-F238E27FC236}">
                <a16:creationId xmlns:a16="http://schemas.microsoft.com/office/drawing/2014/main" id="{366E3023-2F6D-4965-878D-8A1ABB5AAEF2}"/>
              </a:ext>
            </a:extLst>
          </p:cNvPr>
          <p:cNvPicPr>
            <a:picLocks noChangeAspect="1"/>
          </p:cNvPicPr>
          <p:nvPr/>
        </p:nvPicPr>
        <p:blipFill>
          <a:blip r:embed="rId4"/>
          <a:stretch>
            <a:fillRect/>
          </a:stretch>
        </p:blipFill>
        <p:spPr>
          <a:xfrm>
            <a:off x="5690157" y="2195103"/>
            <a:ext cx="2533650" cy="2000250"/>
          </a:xfrm>
          <a:prstGeom prst="rect">
            <a:avLst/>
          </a:prstGeom>
        </p:spPr>
      </p:pic>
      <p:pic>
        <p:nvPicPr>
          <p:cNvPr id="9" name="圖片 8">
            <a:extLst>
              <a:ext uri="{FF2B5EF4-FFF2-40B4-BE49-F238E27FC236}">
                <a16:creationId xmlns:a16="http://schemas.microsoft.com/office/drawing/2014/main" id="{ABAD660F-40CC-45B6-82E9-1729A57214D0}"/>
              </a:ext>
            </a:extLst>
          </p:cNvPr>
          <p:cNvPicPr>
            <a:picLocks noChangeAspect="1"/>
          </p:cNvPicPr>
          <p:nvPr/>
        </p:nvPicPr>
        <p:blipFill>
          <a:blip r:embed="rId5"/>
          <a:stretch>
            <a:fillRect/>
          </a:stretch>
        </p:blipFill>
        <p:spPr>
          <a:xfrm>
            <a:off x="480767" y="2195103"/>
            <a:ext cx="5021934" cy="2351226"/>
          </a:xfrm>
          <a:prstGeom prst="rect">
            <a:avLst/>
          </a:prstGeom>
        </p:spPr>
      </p:pic>
    </p:spTree>
    <p:extLst>
      <p:ext uri="{BB962C8B-B14F-4D97-AF65-F5344CB8AC3E}">
        <p14:creationId xmlns:p14="http://schemas.microsoft.com/office/powerpoint/2010/main" val="3516262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2</a:t>
            </a:r>
            <a:r>
              <a:rPr lang="zh-TW" altLang="en-US" dirty="0"/>
              <a:t>使用既有的程式庫來做</a:t>
            </a:r>
            <a:r>
              <a:rPr lang="en-US" altLang="zh-TW" dirty="0"/>
              <a:t>NER-</a:t>
            </a:r>
            <a:r>
              <a:rPr lang="zh-TW" altLang="en-US" dirty="0"/>
              <a:t>實作問題</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4" name="文字方塊 3">
            <a:extLst>
              <a:ext uri="{FF2B5EF4-FFF2-40B4-BE49-F238E27FC236}">
                <a16:creationId xmlns:a16="http://schemas.microsoft.com/office/drawing/2014/main" id="{7004AAA4-6B8D-4CA2-B694-34202059C83B}"/>
              </a:ext>
            </a:extLst>
          </p:cNvPr>
          <p:cNvSpPr txBox="1"/>
          <p:nvPr/>
        </p:nvSpPr>
        <p:spPr>
          <a:xfrm>
            <a:off x="791079" y="1332870"/>
            <a:ext cx="7377247" cy="1384995"/>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特定專有領域使用</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NER</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r>
              <a:rPr lang="en-US" altLang="zh-TW" dirty="0">
                <a:solidFill>
                  <a:srgbClr val="F3F3F3"/>
                </a:solidFill>
              </a:rPr>
              <a:t>pretrained-model</a:t>
            </a:r>
            <a:r>
              <a:rPr lang="zh-TW" altLang="en-US" dirty="0">
                <a:solidFill>
                  <a:srgbClr val="F3F3F3"/>
                </a:solidFill>
              </a:rPr>
              <a:t>無法解決這類狀況</a:t>
            </a:r>
            <a:endParaRPr lang="en-US" altLang="zh-TW" dirty="0">
              <a:solidFill>
                <a:srgbClr val="F3F3F3"/>
              </a:solidFil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想在</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NER</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系統加入新類別，並為全部的共同類別收集大型資料組</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31026968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3</a:t>
            </a:r>
            <a:r>
              <a:rPr lang="zh-TW" altLang="en-US" dirty="0"/>
              <a:t>使用主動學習來做</a:t>
            </a:r>
            <a:r>
              <a:rPr lang="en-US" altLang="zh-TW" dirty="0"/>
              <a:t>NER-</a:t>
            </a:r>
            <a:r>
              <a:rPr lang="zh-TW" altLang="en-US" dirty="0"/>
              <a:t>實作</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4" name="文字方塊 3">
            <a:extLst>
              <a:ext uri="{FF2B5EF4-FFF2-40B4-BE49-F238E27FC236}">
                <a16:creationId xmlns:a16="http://schemas.microsoft.com/office/drawing/2014/main" id="{7004AAA4-6B8D-4CA2-B694-34202059C83B}"/>
              </a:ext>
            </a:extLst>
          </p:cNvPr>
          <p:cNvSpPr txBox="1"/>
          <p:nvPr/>
        </p:nvSpPr>
        <p:spPr>
          <a:xfrm>
            <a:off x="791079" y="1332870"/>
            <a:ext cx="7377247" cy="2462213"/>
          </a:xfrm>
          <a:prstGeom prst="rect">
            <a:avLst/>
          </a:prstGeom>
          <a:noFill/>
        </p:spPr>
        <p:txBody>
          <a:bodyPr wrap="square" rtlCol="0">
            <a:spAutoFit/>
          </a:bodyPr>
          <a:lstStyle/>
          <a:p>
            <a:pPr marR="0" lvl="0" algn="l" defTabSz="914400" rtl="0" eaLnBrk="1" fontAlgn="auto" latinLnBrk="0" hangingPunct="1">
              <a:lnSpc>
                <a:spcPct val="100000"/>
              </a:lnSpc>
              <a:spcBef>
                <a:spcPts val="0"/>
              </a:spcBef>
              <a:spcAft>
                <a:spcPts val="0"/>
              </a:spcAft>
              <a:buClr>
                <a:srgbClr val="000000"/>
              </a:buClr>
              <a:buSzTx/>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實作建議：</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使用現成產品：</a:t>
            </a:r>
            <a:r>
              <a:rPr kumimoji="0" lang="en-US" altLang="zh-TW" sz="1400" b="0" i="0" u="none" strike="noStrike" kern="0" cap="none" spc="0" normalizeH="0" baseline="0" noProof="0" dirty="0" err="1">
                <a:ln>
                  <a:noFill/>
                </a:ln>
                <a:solidFill>
                  <a:srgbClr val="F3F3F3"/>
                </a:solidFill>
                <a:effectLst/>
                <a:uLnTx/>
                <a:uFillTx/>
                <a:latin typeface="Arial"/>
                <a:cs typeface="Arial"/>
                <a:sym typeface="Arial"/>
              </a:rPr>
              <a:t>RegexNER</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r>
              <a:rPr kumimoji="0" lang="en-US" altLang="zh-TW" sz="1400" b="0" i="0" u="none" strike="noStrike" kern="0" cap="none" spc="0" normalizeH="0" baseline="0" noProof="0" dirty="0" err="1">
                <a:ln>
                  <a:noFill/>
                </a:ln>
                <a:solidFill>
                  <a:srgbClr val="F3F3F3"/>
                </a:solidFill>
                <a:effectLst/>
                <a:uLnTx/>
                <a:uFillTx/>
                <a:latin typeface="Arial"/>
                <a:cs typeface="Arial"/>
                <a:sym typeface="Arial"/>
              </a:rPr>
              <a:t>EntityRuler</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Prodigy</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等工具</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可以手工修正一些模型的預測、並重新訓練、藉以改善既有的預先訓練</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NER</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模型</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從零開發</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NER</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系統：</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1</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、取得大量標註資料；</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2</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、手工特徵或神經特徵將他們輸入序列中學習的方法</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altLang="zh-TW" dirty="0">
              <a:solidFill>
                <a:srgbClr val="F3F3F3"/>
              </a:solidFil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altLang="zh-TW" dirty="0">
              <a:solidFill>
                <a:srgbClr val="F3F3F3"/>
              </a:solidFill>
            </a:endParaRPr>
          </a:p>
          <a:p>
            <a:pPr marR="0" lvl="0" algn="l" defTabSz="914400" rtl="0" eaLnBrk="1" fontAlgn="auto" latinLnBrk="0" hangingPunct="1">
              <a:lnSpc>
                <a:spcPct val="100000"/>
              </a:lnSpc>
              <a:spcBef>
                <a:spcPts val="0"/>
              </a:spcBef>
              <a:spcAft>
                <a:spcPts val="0"/>
              </a:spcAft>
              <a:buClr>
                <a:srgbClr val="000000"/>
              </a:buClr>
              <a:buSzTx/>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實用的建議：</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altLang="zh-TW" dirty="0">
                <a:solidFill>
                  <a:srgbClr val="F3F3F3"/>
                </a:solidFill>
              </a:rPr>
              <a:t>NER</a:t>
            </a:r>
            <a:r>
              <a:rPr lang="zh-TW" altLang="en-US" dirty="0">
                <a:solidFill>
                  <a:srgbClr val="F3F3F3"/>
                </a:solidFill>
              </a:rPr>
              <a:t>對輸入的格式敏感</a:t>
            </a:r>
            <a:r>
              <a:rPr lang="en-US" altLang="zh-TW" dirty="0">
                <a:solidFill>
                  <a:srgbClr val="F3F3F3"/>
                </a:solidFill>
              </a:rPr>
              <a:t>(</a:t>
            </a:r>
            <a:r>
              <a:rPr lang="zh-TW" altLang="en-US" dirty="0">
                <a:solidFill>
                  <a:srgbClr val="F3F3F3"/>
                </a:solidFill>
              </a:rPr>
              <a:t>比如說從</a:t>
            </a:r>
            <a:r>
              <a:rPr lang="en-US" altLang="zh-TW" dirty="0">
                <a:solidFill>
                  <a:srgbClr val="F3F3F3"/>
                </a:solidFill>
              </a:rPr>
              <a:t>PDF</a:t>
            </a:r>
            <a:r>
              <a:rPr lang="zh-TW" altLang="en-US" dirty="0">
                <a:solidFill>
                  <a:srgbClr val="F3F3F3"/>
                </a:solidFill>
              </a:rPr>
              <a:t>文件擷取文本就是個困難的工作</a:t>
            </a:r>
            <a:r>
              <a:rPr lang="en-US" altLang="zh-TW" dirty="0">
                <a:solidFill>
                  <a:srgbClr val="F3F3F3"/>
                </a:solidFill>
              </a:rPr>
              <a:t>)</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預處理也很敏感</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比如不恰當的句子拆</a:t>
            </a:r>
            <a:r>
              <a:rPr lang="zh-TW" altLang="en-US" dirty="0">
                <a:solidFill>
                  <a:srgbClr val="F3F3F3"/>
                </a:solidFill>
              </a:rPr>
              <a:t>分</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a:t>
            </a:r>
          </a:p>
        </p:txBody>
      </p:sp>
    </p:spTree>
    <p:extLst>
      <p:ext uri="{BB962C8B-B14F-4D97-AF65-F5344CB8AC3E}">
        <p14:creationId xmlns:p14="http://schemas.microsoft.com/office/powerpoint/2010/main" val="28755089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TW" altLang="en-US" sz="4400" dirty="0"/>
              <a:t>專名個體歧異消除與連結</a:t>
            </a:r>
            <a:endParaRPr sz="4400" dirty="0"/>
          </a:p>
        </p:txBody>
      </p:sp>
      <p:sp>
        <p:nvSpPr>
          <p:cNvPr id="175" name="Google Shape;175;p30"/>
          <p:cNvSpPr txBox="1">
            <a:spLocks noGrp="1"/>
          </p:cNvSpPr>
          <p:nvPr>
            <p:ph type="subTitle" idx="1"/>
          </p:nvPr>
        </p:nvSpPr>
        <p:spPr>
          <a:xfrm>
            <a:off x="4917750" y="3290550"/>
            <a:ext cx="34257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Named Entity Linking</a:t>
            </a:r>
            <a:r>
              <a:rPr lang="zh-TW" altLang="en-US" dirty="0"/>
              <a:t>，簡稱</a:t>
            </a:r>
            <a:r>
              <a:rPr lang="en-US" altLang="zh-TW" dirty="0"/>
              <a:t>NEL</a:t>
            </a:r>
            <a:endParaRPr dirty="0"/>
          </a:p>
        </p:txBody>
      </p:sp>
      <p:sp>
        <p:nvSpPr>
          <p:cNvPr id="176" name="Google Shape;176;p30"/>
          <p:cNvSpPr txBox="1">
            <a:spLocks noGrp="1"/>
          </p:cNvSpPr>
          <p:nvPr>
            <p:ph type="title" idx="2"/>
          </p:nvPr>
        </p:nvSpPr>
        <p:spPr>
          <a:xfrm>
            <a:off x="4849170" y="1001125"/>
            <a:ext cx="2579152"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a:t>
            </a:r>
            <a:r>
              <a:rPr lang="en-US" altLang="zh-TW" dirty="0"/>
              <a:t>3</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18530860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使用場景</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pic>
        <p:nvPicPr>
          <p:cNvPr id="3" name="圖片 2">
            <a:extLst>
              <a:ext uri="{FF2B5EF4-FFF2-40B4-BE49-F238E27FC236}">
                <a16:creationId xmlns:a16="http://schemas.microsoft.com/office/drawing/2014/main" id="{96BBC666-B1FE-47AC-8092-BF7419BD375B}"/>
              </a:ext>
            </a:extLst>
          </p:cNvPr>
          <p:cNvPicPr>
            <a:picLocks noChangeAspect="1"/>
          </p:cNvPicPr>
          <p:nvPr/>
        </p:nvPicPr>
        <p:blipFill>
          <a:blip r:embed="rId4"/>
          <a:stretch>
            <a:fillRect/>
          </a:stretch>
        </p:blipFill>
        <p:spPr>
          <a:xfrm>
            <a:off x="491470" y="1412028"/>
            <a:ext cx="4697985" cy="2976885"/>
          </a:xfrm>
          <a:prstGeom prst="rect">
            <a:avLst/>
          </a:prstGeom>
        </p:spPr>
      </p:pic>
      <p:sp>
        <p:nvSpPr>
          <p:cNvPr id="7" name="文字方塊 6">
            <a:extLst>
              <a:ext uri="{FF2B5EF4-FFF2-40B4-BE49-F238E27FC236}">
                <a16:creationId xmlns:a16="http://schemas.microsoft.com/office/drawing/2014/main" id="{859F1E69-75FC-4F72-B169-6268469E6A75}"/>
              </a:ext>
            </a:extLst>
          </p:cNvPr>
          <p:cNvSpPr txBox="1"/>
          <p:nvPr/>
        </p:nvSpPr>
        <p:spPr>
          <a:xfrm>
            <a:off x="5489064" y="1412028"/>
            <a:ext cx="2852381" cy="160043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在新聞中提到的個體與它們在真實世界中所代表的東西聯繫起來。</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dirty="0">
                <a:solidFill>
                  <a:srgbClr val="F3F3F3"/>
                </a:solidFill>
              </a:rPr>
              <a:t>Ex</a:t>
            </a:r>
            <a:r>
              <a:rPr lang="zh-TW" altLang="en-US" dirty="0">
                <a:solidFill>
                  <a:srgbClr val="F3F3F3"/>
                </a:solidFill>
              </a:rPr>
              <a:t>：</a:t>
            </a:r>
            <a:endParaRPr lang="en-US" altLang="zh-TW" dirty="0">
              <a:solidFill>
                <a:srgbClr val="F3F3F3"/>
              </a:solidFil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altLang="zh-TW" dirty="0">
              <a:solidFill>
                <a:srgbClr val="F3F3F3"/>
              </a:solidFil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18073229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名詞解釋</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7" name="文字方塊 6">
            <a:extLst>
              <a:ext uri="{FF2B5EF4-FFF2-40B4-BE49-F238E27FC236}">
                <a16:creationId xmlns:a16="http://schemas.microsoft.com/office/drawing/2014/main" id="{859F1E69-75FC-4F72-B169-6268469E6A75}"/>
              </a:ext>
            </a:extLst>
          </p:cNvPr>
          <p:cNvSpPr txBox="1"/>
          <p:nvPr/>
        </p:nvSpPr>
        <p:spPr>
          <a:xfrm>
            <a:off x="791079" y="1332870"/>
            <a:ext cx="7633021" cy="39703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專名個體歧異消除</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(Named Entity disambiguation, NED)</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dirty="0">
                <a:solidFill>
                  <a:srgbClr val="F3F3F3"/>
                </a:solidFill>
              </a:rPr>
              <a:t>	</a:t>
            </a:r>
            <a:r>
              <a:rPr lang="zh-TW" altLang="en-US" dirty="0">
                <a:solidFill>
                  <a:srgbClr val="F3F3F3"/>
                </a:solidFill>
              </a:rPr>
              <a:t>說明：將一個獨特的身分</a:t>
            </a:r>
            <a:r>
              <a:rPr lang="en-US" altLang="zh-TW" dirty="0">
                <a:solidFill>
                  <a:srgbClr val="F3F3F3"/>
                </a:solidFill>
              </a:rPr>
              <a:t>(identity)</a:t>
            </a:r>
            <a:r>
              <a:rPr lang="zh-TW" altLang="en-US" dirty="0">
                <a:solidFill>
                  <a:srgbClr val="F3F3F3"/>
                </a:solidFill>
              </a:rPr>
              <a:t>指派給原文內的個體</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EX</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indent="-285750">
              <a:buFont typeface="Arial" panose="020B0604020202020204" pitchFamily="34" charset="0"/>
              <a:buChar cha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‘Lincoln drives a Lincoln Aviator and lives on Lincoln Way’</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，第一個</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Lincoln</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是人名、第二個是汽車、第三個是地點</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endParaRPr lang="en-US" altLang="zh-TW" dirty="0">
              <a:solidFill>
                <a:srgbClr val="F3F3F3"/>
              </a:solidFil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zh-TW" altLang="en-US" dirty="0">
                <a:solidFill>
                  <a:srgbClr val="F3F3F3"/>
                </a:solidFill>
              </a:rPr>
              <a:t>逼死外國人系列：</a:t>
            </a:r>
            <a:endParaRPr lang="en-US" altLang="zh-TW" dirty="0">
              <a:solidFill>
                <a:srgbClr val="F3F3F3"/>
              </a:solidFil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我也想</a:t>
            </a:r>
            <a:r>
              <a:rPr kumimoji="0" lang="zh-TW" altLang="en-US" sz="1400" b="0" i="0" u="sng" strike="noStrike" kern="0" cap="none" spc="0" normalizeH="0" baseline="0" noProof="0" dirty="0">
                <a:ln>
                  <a:noFill/>
                </a:ln>
                <a:solidFill>
                  <a:srgbClr val="F3F3F3"/>
                </a:solidFill>
                <a:effectLst/>
                <a:uLnTx/>
                <a:uFillTx/>
                <a:latin typeface="Arial"/>
                <a:cs typeface="Arial"/>
                <a:sym typeface="Arial"/>
              </a:rPr>
              <a:t>過過</a:t>
            </a:r>
            <a:r>
              <a:rPr kumimoji="0" lang="zh-TW" altLang="en-US" sz="1400" b="0" i="0" strike="noStrike" kern="0" cap="none" spc="0" normalizeH="0" baseline="0" noProof="0" dirty="0">
                <a:ln>
                  <a:noFill/>
                </a:ln>
                <a:solidFill>
                  <a:srgbClr val="F3F3F3"/>
                </a:solidFill>
                <a:effectLst/>
                <a:uLnTx/>
                <a:uFillTx/>
                <a:latin typeface="Arial"/>
                <a:cs typeface="Arial"/>
                <a:sym typeface="Arial"/>
              </a:rPr>
              <a:t> </a:t>
            </a:r>
            <a:r>
              <a:rPr kumimoji="0" lang="zh-TW" altLang="en-US" sz="1400" b="0" i="0" u="sng" strike="noStrike" kern="0" cap="none" spc="0" normalizeH="0" baseline="0" noProof="0" dirty="0">
                <a:ln>
                  <a:noFill/>
                </a:ln>
                <a:solidFill>
                  <a:srgbClr val="F3F3F3"/>
                </a:solidFill>
                <a:effectLst/>
                <a:uLnTx/>
                <a:uFillTx/>
                <a:latin typeface="Arial"/>
                <a:cs typeface="Arial"/>
                <a:sym typeface="Arial"/>
              </a:rPr>
              <a:t>過兒</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 </a:t>
            </a:r>
            <a:r>
              <a:rPr kumimoji="0" lang="zh-TW" altLang="en-US" sz="1400" b="0" i="0" u="sng" strike="noStrike" kern="0" cap="none" spc="0" normalizeH="0" baseline="0" noProof="0" dirty="0">
                <a:ln>
                  <a:noFill/>
                </a:ln>
                <a:solidFill>
                  <a:srgbClr val="F3F3F3"/>
                </a:solidFill>
                <a:effectLst/>
                <a:uLnTx/>
                <a:uFillTx/>
                <a:latin typeface="Arial"/>
                <a:cs typeface="Arial"/>
                <a:sym typeface="Arial"/>
              </a:rPr>
              <a:t>過過</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的生活</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altLang="zh-TW" dirty="0">
              <a:solidFill>
                <a:srgbClr val="F3F3F3"/>
              </a:solidFil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zh-TW" altLang="en-US" dirty="0">
                <a:solidFill>
                  <a:srgbClr val="F3F3F3"/>
                </a:solidFill>
              </a:rPr>
              <a:t>專名個體連結</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(Named Entity Linking, NEL) </a:t>
            </a:r>
            <a:r>
              <a:rPr lang="zh-TW" altLang="en-US" dirty="0">
                <a:solidFill>
                  <a:srgbClr val="F3F3F3"/>
                </a:solidFill>
              </a:rPr>
              <a:t>：</a:t>
            </a:r>
            <a:endParaRPr lang="en-US" altLang="zh-TW" dirty="0">
              <a:solidFill>
                <a:srgbClr val="F3F3F3"/>
              </a:solidFil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dirty="0">
                <a:solidFill>
                  <a:srgbClr val="F3F3F3"/>
                </a:solidFill>
              </a:rPr>
              <a:t>	</a:t>
            </a:r>
            <a:r>
              <a:rPr lang="zh-TW" altLang="en-US" dirty="0">
                <a:solidFill>
                  <a:srgbClr val="F3F3F3"/>
                </a:solidFill>
              </a:rPr>
              <a:t>說明：</a:t>
            </a:r>
            <a:r>
              <a:rPr lang="en-US" altLang="zh-TW" dirty="0">
                <a:solidFill>
                  <a:srgbClr val="F3F3F3"/>
                </a:solidFill>
              </a:rPr>
              <a:t>NER+NED = NEL</a:t>
            </a:r>
            <a:r>
              <a:rPr lang="zh-TW" altLang="en-US" dirty="0">
                <a:solidFill>
                  <a:srgbClr val="F3F3F3"/>
                </a:solidFill>
              </a:rPr>
              <a:t>，簡單來說識別專有名詞</a:t>
            </a:r>
            <a:r>
              <a:rPr lang="en-US" altLang="zh-TW" dirty="0">
                <a:solidFill>
                  <a:srgbClr val="F3F3F3"/>
                </a:solidFill>
              </a:rPr>
              <a:t>(</a:t>
            </a:r>
            <a:r>
              <a:rPr lang="zh-TW" altLang="en-US" dirty="0">
                <a:solidFill>
                  <a:srgbClr val="F3F3F3"/>
                </a:solidFill>
              </a:rPr>
              <a:t>愛因斯坦</a:t>
            </a:r>
            <a:r>
              <a:rPr lang="en-US" altLang="zh-TW" dirty="0">
                <a:solidFill>
                  <a:srgbClr val="F3F3F3"/>
                </a:solidFill>
              </a:rPr>
              <a:t>==</a:t>
            </a:r>
            <a:r>
              <a:rPr lang="zh-TW" altLang="en-US" dirty="0">
                <a:solidFill>
                  <a:srgbClr val="F3F3F3"/>
                </a:solidFill>
              </a:rPr>
              <a:t>科學家</a:t>
            </a:r>
            <a:r>
              <a:rPr lang="en-US" altLang="zh-TW" dirty="0">
                <a:solidFill>
                  <a:srgbClr val="F3F3F3"/>
                </a:solidFill>
              </a:rPr>
              <a:t>)</a:t>
            </a:r>
            <a:r>
              <a:rPr lang="zh-TW" altLang="en-US" dirty="0">
                <a:solidFill>
                  <a:srgbClr val="F3F3F3"/>
                </a:solidFill>
              </a:rPr>
              <a:t>，然後愛因斯坦有時候可能有不同意思</a:t>
            </a:r>
            <a:r>
              <a:rPr lang="en-US" altLang="zh-TW" dirty="0">
                <a:solidFill>
                  <a:srgbClr val="F3F3F3"/>
                </a:solidFill>
              </a:rPr>
              <a:t>(</a:t>
            </a:r>
            <a:r>
              <a:rPr lang="zh-TW" altLang="en-US" dirty="0">
                <a:solidFill>
                  <a:srgbClr val="F3F3F3"/>
                </a:solidFill>
              </a:rPr>
              <a:t>比如路名</a:t>
            </a:r>
            <a:r>
              <a:rPr lang="en-US" altLang="zh-TW" dirty="0">
                <a:solidFill>
                  <a:srgbClr val="F3F3F3"/>
                </a:solidFill>
              </a:rPr>
              <a:t>…)</a:t>
            </a:r>
            <a:r>
              <a:rPr lang="zh-TW" altLang="en-US" dirty="0">
                <a:solidFill>
                  <a:srgbClr val="F3F3F3"/>
                </a:solidFill>
              </a:rPr>
              <a:t>都能識別、分辨就是</a:t>
            </a:r>
            <a:r>
              <a:rPr lang="en-US" altLang="zh-TW" dirty="0">
                <a:solidFill>
                  <a:srgbClr val="F3F3F3"/>
                </a:solidFill>
              </a:rPr>
              <a:t>NEL</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9302054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注意事項</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7" name="文字方塊 6">
            <a:extLst>
              <a:ext uri="{FF2B5EF4-FFF2-40B4-BE49-F238E27FC236}">
                <a16:creationId xmlns:a16="http://schemas.microsoft.com/office/drawing/2014/main" id="{859F1E69-75FC-4F72-B169-6268469E6A75}"/>
              </a:ext>
            </a:extLst>
          </p:cNvPr>
          <p:cNvSpPr txBox="1"/>
          <p:nvPr/>
        </p:nvSpPr>
        <p:spPr>
          <a:xfrm>
            <a:off x="791079" y="1332870"/>
            <a:ext cx="7633021" cy="20313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1</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、不只</a:t>
            </a:r>
            <a:r>
              <a:rPr lang="en-US" altLang="zh-TW" dirty="0">
                <a:solidFill>
                  <a:srgbClr val="F3F3F3"/>
                </a:solidFill>
              </a:rPr>
              <a:t>POS</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標註</a:t>
            </a:r>
            <a:r>
              <a:rPr lang="zh-TW" altLang="en-US" dirty="0">
                <a:solidFill>
                  <a:srgbClr val="F3F3F3"/>
                </a:solidFill>
              </a:rPr>
              <a:t>，還需要解析，來識別主詞、動詞、受詞等語言項目</a:t>
            </a:r>
            <a:endParaRPr lang="en-US" altLang="zh-TW" dirty="0">
              <a:solidFill>
                <a:srgbClr val="F3F3F3"/>
              </a:solidFil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2</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、共指消解技巧應用</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(Albert Einstein</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he</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the scientist</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Einstein</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，在大型資料庫將他們連結到同一種說法</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dirty="0">
                <a:solidFill>
                  <a:srgbClr val="F3F3F3"/>
                </a:solidFill>
              </a:rPr>
              <a:t>3</a:t>
            </a:r>
            <a:r>
              <a:rPr lang="zh-TW" altLang="en-US" dirty="0">
                <a:solidFill>
                  <a:srgbClr val="F3F3F3"/>
                </a:solidFill>
              </a:rPr>
              <a:t>、訓練模型並評估</a:t>
            </a:r>
            <a:endParaRPr lang="en-US" altLang="zh-TW" dirty="0">
              <a:solidFill>
                <a:srgbClr val="F3F3F3"/>
              </a:solidFil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29480112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NEL-</a:t>
            </a:r>
            <a:r>
              <a:rPr lang="zh-TW" altLang="en-US" dirty="0"/>
              <a:t>實作</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7" name="文字方塊 6">
            <a:extLst>
              <a:ext uri="{FF2B5EF4-FFF2-40B4-BE49-F238E27FC236}">
                <a16:creationId xmlns:a16="http://schemas.microsoft.com/office/drawing/2014/main" id="{859F1E69-75FC-4F72-B169-6268469E6A75}"/>
              </a:ext>
            </a:extLst>
          </p:cNvPr>
          <p:cNvSpPr txBox="1"/>
          <p:nvPr/>
        </p:nvSpPr>
        <p:spPr>
          <a:xfrm>
            <a:off x="791079" y="1332870"/>
            <a:ext cx="7633021" cy="116955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altLang="zh-TW" sz="1400" i="0" u="none" strike="noStrike" kern="0" cap="none" spc="0" normalizeH="0" baseline="0" noProof="0" dirty="0">
                <a:ln>
                  <a:noFill/>
                </a:ln>
                <a:solidFill>
                  <a:srgbClr val="F3F3F3"/>
                </a:solidFill>
                <a:effectLst/>
                <a:uLnTx/>
                <a:uFillTx/>
                <a:latin typeface="Arial"/>
                <a:cs typeface="Arial"/>
                <a:sym typeface="Arial"/>
              </a:rPr>
              <a:t>AZURE </a:t>
            </a:r>
            <a:r>
              <a:rPr kumimoji="0" lang="en-US" altLang="zh-TW" sz="1400" i="0" u="none" strike="noStrike" kern="0" cap="none" spc="0" normalizeH="0" baseline="0" noProof="0" dirty="0" err="1">
                <a:ln>
                  <a:noFill/>
                </a:ln>
                <a:solidFill>
                  <a:srgbClr val="F3F3F3"/>
                </a:solidFill>
                <a:effectLst/>
                <a:uLnTx/>
                <a:uFillTx/>
                <a:latin typeface="Arial"/>
                <a:cs typeface="Arial"/>
                <a:sym typeface="Arial"/>
              </a:rPr>
              <a:t>Te</a:t>
            </a:r>
            <a:r>
              <a:rPr lang="en-US" altLang="zh-TW" dirty="0" err="1">
                <a:solidFill>
                  <a:srgbClr val="F3F3F3"/>
                </a:solidFill>
              </a:rPr>
              <a:t>xt</a:t>
            </a:r>
            <a:r>
              <a:rPr lang="en-US" altLang="zh-TW" dirty="0">
                <a:solidFill>
                  <a:srgbClr val="F3F3F3"/>
                </a:solidFill>
              </a:rPr>
              <a:t> Analytics API</a:t>
            </a:r>
            <a:r>
              <a:rPr lang="zh-TW" altLang="en-US" dirty="0">
                <a:solidFill>
                  <a:srgbClr val="F3F3F3"/>
                </a:solidFill>
              </a:rPr>
              <a:t>是流行的</a:t>
            </a:r>
            <a:r>
              <a:rPr lang="en-US" altLang="zh-TW" dirty="0">
                <a:solidFill>
                  <a:srgbClr val="F3F3F3"/>
                </a:solidFill>
              </a:rPr>
              <a:t>NEL API</a:t>
            </a:r>
            <a:r>
              <a:rPr lang="zh-TW" altLang="en-US" dirty="0">
                <a:solidFill>
                  <a:srgbClr val="F3F3F3"/>
                </a:solidFill>
              </a:rPr>
              <a:t>之一</a:t>
            </a:r>
            <a:r>
              <a:rPr lang="en-US" altLang="zh-TW" dirty="0">
                <a:solidFill>
                  <a:srgbClr val="F3F3F3"/>
                </a:solidFill>
              </a:rPr>
              <a:t>(</a:t>
            </a:r>
            <a:r>
              <a:rPr lang="zh-TW" altLang="en-US" dirty="0">
                <a:solidFill>
                  <a:srgbClr val="F3F3F3"/>
                </a:solidFill>
              </a:rPr>
              <a:t>七天免費試用</a:t>
            </a:r>
            <a:r>
              <a:rPr lang="en-US" altLang="zh-TW" dirty="0">
                <a:solidFill>
                  <a:srgbClr val="F3F3F3"/>
                </a:solidFill>
              </a:rPr>
              <a:t>)</a:t>
            </a:r>
            <a:endParaRPr kumimoji="0" lang="en-US" altLang="zh-TW" sz="140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pic>
        <p:nvPicPr>
          <p:cNvPr id="3" name="圖片 2">
            <a:extLst>
              <a:ext uri="{FF2B5EF4-FFF2-40B4-BE49-F238E27FC236}">
                <a16:creationId xmlns:a16="http://schemas.microsoft.com/office/drawing/2014/main" id="{2B0FE371-8039-44F4-924D-B21765EFBB50}"/>
              </a:ext>
            </a:extLst>
          </p:cNvPr>
          <p:cNvPicPr>
            <a:picLocks noChangeAspect="1"/>
          </p:cNvPicPr>
          <p:nvPr/>
        </p:nvPicPr>
        <p:blipFill>
          <a:blip r:embed="rId4"/>
          <a:stretch>
            <a:fillRect/>
          </a:stretch>
        </p:blipFill>
        <p:spPr>
          <a:xfrm>
            <a:off x="4238332" y="1760493"/>
            <a:ext cx="4644908" cy="1990675"/>
          </a:xfrm>
          <a:prstGeom prst="rect">
            <a:avLst/>
          </a:prstGeom>
        </p:spPr>
      </p:pic>
      <p:pic>
        <p:nvPicPr>
          <p:cNvPr id="5" name="圖片 4">
            <a:extLst>
              <a:ext uri="{FF2B5EF4-FFF2-40B4-BE49-F238E27FC236}">
                <a16:creationId xmlns:a16="http://schemas.microsoft.com/office/drawing/2014/main" id="{A2DD9C3A-6924-4263-A7CE-EE51C77F93B9}"/>
              </a:ext>
            </a:extLst>
          </p:cNvPr>
          <p:cNvPicPr>
            <a:picLocks noChangeAspect="1"/>
          </p:cNvPicPr>
          <p:nvPr/>
        </p:nvPicPr>
        <p:blipFill>
          <a:blip r:embed="rId5"/>
          <a:stretch>
            <a:fillRect/>
          </a:stretch>
        </p:blipFill>
        <p:spPr>
          <a:xfrm>
            <a:off x="260760" y="1760493"/>
            <a:ext cx="3835186" cy="3173298"/>
          </a:xfrm>
          <a:prstGeom prst="rect">
            <a:avLst/>
          </a:prstGeom>
        </p:spPr>
      </p:pic>
    </p:spTree>
    <p:extLst>
      <p:ext uri="{BB962C8B-B14F-4D97-AF65-F5344CB8AC3E}">
        <p14:creationId xmlns:p14="http://schemas.microsoft.com/office/powerpoint/2010/main" val="22815741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NEL-</a:t>
            </a:r>
            <a:r>
              <a:rPr lang="zh-TW" altLang="en-US" dirty="0"/>
              <a:t>實作問題</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7" name="文字方塊 6">
            <a:extLst>
              <a:ext uri="{FF2B5EF4-FFF2-40B4-BE49-F238E27FC236}">
                <a16:creationId xmlns:a16="http://schemas.microsoft.com/office/drawing/2014/main" id="{859F1E69-75FC-4F72-B169-6268469E6A75}"/>
              </a:ext>
            </a:extLst>
          </p:cNvPr>
          <p:cNvSpPr txBox="1"/>
          <p:nvPr/>
        </p:nvSpPr>
        <p:spPr>
          <a:xfrm>
            <a:off x="791079" y="1332870"/>
            <a:ext cx="7633021" cy="116955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處理新名稱或特定領域的專屬詞彙時，不大可能有很好的效果</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zh-TW" altLang="en-US" dirty="0">
                <a:solidFill>
                  <a:srgbClr val="F3F3F3"/>
                </a:solidFill>
              </a:rPr>
              <a:t>原文提取、預處理也會影響到</a:t>
            </a:r>
            <a:r>
              <a:rPr lang="en-US" altLang="zh-TW" dirty="0">
                <a:solidFill>
                  <a:srgbClr val="F3F3F3"/>
                </a:solidFill>
              </a:rPr>
              <a:t>NEL</a:t>
            </a:r>
            <a:r>
              <a:rPr lang="zh-TW" altLang="en-US" dirty="0">
                <a:solidFill>
                  <a:srgbClr val="F3F3F3"/>
                </a:solidFill>
              </a:rPr>
              <a:t>的輸出</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31199533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TW" altLang="en-US" sz="4400" dirty="0"/>
              <a:t>關係提取</a:t>
            </a:r>
            <a:endParaRPr sz="4400" dirty="0"/>
          </a:p>
        </p:txBody>
      </p:sp>
      <p:sp>
        <p:nvSpPr>
          <p:cNvPr id="175" name="Google Shape;175;p30"/>
          <p:cNvSpPr txBox="1">
            <a:spLocks noGrp="1"/>
          </p:cNvSpPr>
          <p:nvPr>
            <p:ph type="subTitle" idx="1"/>
          </p:nvPr>
        </p:nvSpPr>
        <p:spPr>
          <a:xfrm>
            <a:off x="4917750" y="3290550"/>
            <a:ext cx="34257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dirty="0"/>
              <a:t>Relationship Extraction</a:t>
            </a:r>
            <a:r>
              <a:rPr lang="zh-TW" altLang="en-US" dirty="0"/>
              <a:t>，簡稱</a:t>
            </a:r>
            <a:r>
              <a:rPr lang="en-US" altLang="zh-TW" dirty="0"/>
              <a:t>RE</a:t>
            </a:r>
            <a:endParaRPr dirty="0"/>
          </a:p>
        </p:txBody>
      </p:sp>
      <p:sp>
        <p:nvSpPr>
          <p:cNvPr id="176" name="Google Shape;176;p30"/>
          <p:cNvSpPr txBox="1">
            <a:spLocks noGrp="1"/>
          </p:cNvSpPr>
          <p:nvPr>
            <p:ph type="title" idx="2"/>
          </p:nvPr>
        </p:nvSpPr>
        <p:spPr>
          <a:xfrm>
            <a:off x="4849170" y="1001125"/>
            <a:ext cx="2579152"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a:t>
            </a:r>
            <a:r>
              <a:rPr lang="en-US" altLang="zh-TW" dirty="0"/>
              <a:t>4</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312935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00837" y="1719213"/>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zh-TW" altLang="en-US" dirty="0"/>
              <a:t>關鍵詞提取</a:t>
            </a:r>
            <a:endParaRPr dirty="0"/>
          </a:p>
        </p:txBody>
      </p:sp>
      <p:sp>
        <p:nvSpPr>
          <p:cNvPr id="117" name="Google Shape;117;p26"/>
          <p:cNvSpPr txBox="1">
            <a:spLocks noGrp="1"/>
          </p:cNvSpPr>
          <p:nvPr>
            <p:ph type="title" idx="2"/>
          </p:nvPr>
        </p:nvSpPr>
        <p:spPr>
          <a:xfrm>
            <a:off x="4857887" y="1719213"/>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zh-TW" altLang="en-US" dirty="0"/>
              <a:t>專名個體歧異消除與連結</a:t>
            </a:r>
            <a:endParaRPr dirty="0"/>
          </a:p>
        </p:txBody>
      </p:sp>
      <p:sp>
        <p:nvSpPr>
          <p:cNvPr id="119" name="Google Shape;119;p26"/>
          <p:cNvSpPr txBox="1">
            <a:spLocks noGrp="1"/>
          </p:cNvSpPr>
          <p:nvPr>
            <p:ph type="title" idx="4"/>
          </p:nvPr>
        </p:nvSpPr>
        <p:spPr>
          <a:xfrm>
            <a:off x="2724017" y="3164300"/>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zh-TW" altLang="en-US" dirty="0"/>
              <a:t>專名個體識別</a:t>
            </a:r>
            <a:endParaRPr dirty="0"/>
          </a:p>
        </p:txBody>
      </p:sp>
      <p:sp>
        <p:nvSpPr>
          <p:cNvPr id="121" name="Google Shape;121;p26"/>
          <p:cNvSpPr txBox="1">
            <a:spLocks noGrp="1"/>
          </p:cNvSpPr>
          <p:nvPr>
            <p:ph type="title" idx="6"/>
          </p:nvPr>
        </p:nvSpPr>
        <p:spPr>
          <a:xfrm>
            <a:off x="6144883" y="3164300"/>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zh-TW" altLang="en-US" dirty="0"/>
              <a:t>關係提取</a:t>
            </a:r>
            <a:endParaRPr dirty="0"/>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358434" y="27781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關係提取</a:t>
            </a:r>
            <a:endParaRPr sz="3000" dirty="0"/>
          </a:p>
        </p:txBody>
      </p:sp>
      <p:sp>
        <p:nvSpPr>
          <p:cNvPr id="6" name="文字方塊 5">
            <a:extLst>
              <a:ext uri="{FF2B5EF4-FFF2-40B4-BE49-F238E27FC236}">
                <a16:creationId xmlns:a16="http://schemas.microsoft.com/office/drawing/2014/main" id="{849B2FCB-4867-447D-84F7-EAA67F9EB73A}"/>
              </a:ext>
            </a:extLst>
          </p:cNvPr>
          <p:cNvSpPr txBox="1"/>
          <p:nvPr/>
        </p:nvSpPr>
        <p:spPr>
          <a:xfrm>
            <a:off x="5936777" y="1205355"/>
            <a:ext cx="2852381" cy="181588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關係提取：</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zh-TW" altLang="en-US" dirty="0">
                <a:solidFill>
                  <a:srgbClr val="F3F3F3"/>
                </a:solidFill>
              </a:rPr>
              <a:t>從原文中提取不同的個體與它們的關係的</a:t>
            </a:r>
            <a:r>
              <a:rPr lang="en-US" altLang="zh-TW" dirty="0">
                <a:solidFill>
                  <a:srgbClr val="F3F3F3"/>
                </a:solidFill>
              </a:rPr>
              <a:t>IE</a:t>
            </a:r>
            <a:r>
              <a:rPr lang="zh-TW" altLang="en-US" dirty="0">
                <a:solidFill>
                  <a:srgbClr val="F3F3F3"/>
                </a:solidFill>
              </a:rPr>
              <a:t>任務。</a:t>
            </a:r>
            <a:endParaRPr lang="en-US" altLang="zh-TW" dirty="0">
              <a:solidFill>
                <a:srgbClr val="F3F3F3"/>
              </a:solidFil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dirty="0">
                <a:solidFill>
                  <a:srgbClr val="F3F3F3"/>
                </a:solidFill>
              </a:rPr>
              <a:t>EX</a:t>
            </a:r>
            <a:r>
              <a:rPr lang="zh-TW" altLang="en-US" dirty="0">
                <a:solidFill>
                  <a:srgbClr val="F3F3F3"/>
                </a:solidFill>
              </a:rPr>
              <a:t>：</a:t>
            </a:r>
            <a:endParaRPr lang="en-US" altLang="zh-TW" dirty="0">
              <a:solidFill>
                <a:srgbClr val="F3F3F3"/>
              </a:solidFil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提取</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Luca </a:t>
            </a:r>
            <a:r>
              <a:rPr kumimoji="0" lang="en-US" altLang="zh-TW" sz="1400" b="0" i="0" u="none" strike="noStrike" kern="0" cap="none" spc="0" normalizeH="0" baseline="0" noProof="0" dirty="0" err="1">
                <a:ln>
                  <a:noFill/>
                </a:ln>
                <a:solidFill>
                  <a:srgbClr val="F3F3F3"/>
                </a:solidFill>
                <a:effectLst/>
                <a:uLnTx/>
                <a:uFillTx/>
                <a:latin typeface="Arial"/>
                <a:cs typeface="Arial"/>
                <a:sym typeface="Arial"/>
              </a:rPr>
              <a:t>Maestri</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是</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Apple</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的財務長這個資訊</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pic>
        <p:nvPicPr>
          <p:cNvPr id="8" name="圖片 7">
            <a:extLst>
              <a:ext uri="{FF2B5EF4-FFF2-40B4-BE49-F238E27FC236}">
                <a16:creationId xmlns:a16="http://schemas.microsoft.com/office/drawing/2014/main" id="{58382B64-423C-40A3-AEE8-4BA4A092CC0A}"/>
              </a:ext>
            </a:extLst>
          </p:cNvPr>
          <p:cNvPicPr>
            <a:picLocks noChangeAspect="1"/>
          </p:cNvPicPr>
          <p:nvPr/>
        </p:nvPicPr>
        <p:blipFill>
          <a:blip r:embed="rId3"/>
          <a:stretch>
            <a:fillRect/>
          </a:stretch>
        </p:blipFill>
        <p:spPr>
          <a:xfrm>
            <a:off x="282465" y="1205355"/>
            <a:ext cx="5497362" cy="3484712"/>
          </a:xfrm>
          <a:prstGeom prst="rect">
            <a:avLst/>
          </a:prstGeom>
        </p:spPr>
      </p:pic>
    </p:spTree>
    <p:extLst>
      <p:ext uri="{BB962C8B-B14F-4D97-AF65-F5344CB8AC3E}">
        <p14:creationId xmlns:p14="http://schemas.microsoft.com/office/powerpoint/2010/main" val="31220022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介紹</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7" name="文字方塊 6">
            <a:extLst>
              <a:ext uri="{FF2B5EF4-FFF2-40B4-BE49-F238E27FC236}">
                <a16:creationId xmlns:a16="http://schemas.microsoft.com/office/drawing/2014/main" id="{859F1E69-75FC-4F72-B169-6268469E6A75}"/>
              </a:ext>
            </a:extLst>
          </p:cNvPr>
          <p:cNvSpPr txBox="1"/>
          <p:nvPr/>
        </p:nvSpPr>
        <p:spPr>
          <a:xfrm>
            <a:off x="791079" y="1332870"/>
            <a:ext cx="7633021" cy="954107"/>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除了找出哪些個體、消除他們之間的歧異、考慮句子內連接個體的單字、用法。</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zh-TW" altLang="en-US" dirty="0">
                <a:solidFill>
                  <a:srgbClr val="F3F3F3"/>
                </a:solidFill>
              </a:rPr>
              <a:t>界定</a:t>
            </a:r>
            <a:r>
              <a:rPr lang="en-US" altLang="zh-TW" dirty="0">
                <a:solidFill>
                  <a:srgbClr val="F3F3F3"/>
                </a:solidFill>
              </a:rPr>
              <a:t>’</a:t>
            </a:r>
            <a:r>
              <a:rPr lang="zh-TW" altLang="en-US" dirty="0">
                <a:solidFill>
                  <a:srgbClr val="F3F3F3"/>
                </a:solidFill>
              </a:rPr>
              <a:t>關係</a:t>
            </a:r>
            <a:r>
              <a:rPr lang="en-US" altLang="zh-TW" dirty="0">
                <a:solidFill>
                  <a:srgbClr val="F3F3F3"/>
                </a:solidFill>
              </a:rPr>
              <a:t>’</a:t>
            </a:r>
            <a:r>
              <a:rPr lang="zh-TW" altLang="en-US" dirty="0">
                <a:solidFill>
                  <a:srgbClr val="F3F3F3"/>
                </a:solidFill>
              </a:rPr>
              <a:t>，</a:t>
            </a:r>
            <a:r>
              <a:rPr lang="en-US" altLang="zh-TW" dirty="0">
                <a:solidFill>
                  <a:srgbClr val="F3F3F3"/>
                </a:solidFill>
              </a:rPr>
              <a:t>EX</a:t>
            </a:r>
            <a:r>
              <a:rPr lang="zh-TW" altLang="en-US" dirty="0">
                <a:solidFill>
                  <a:srgbClr val="F3F3F3"/>
                </a:solidFill>
              </a:rPr>
              <a:t>：醫療領域的關係可能包括受傷類型、受傷地點、受傷原因、治療方法</a:t>
            </a:r>
            <a:r>
              <a:rPr lang="en-US" altLang="zh-TW" dirty="0">
                <a:solidFill>
                  <a:srgbClr val="F3F3F3"/>
                </a:solidFill>
              </a:rPr>
              <a:t>…</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pic>
        <p:nvPicPr>
          <p:cNvPr id="3" name="圖片 2">
            <a:extLst>
              <a:ext uri="{FF2B5EF4-FFF2-40B4-BE49-F238E27FC236}">
                <a16:creationId xmlns:a16="http://schemas.microsoft.com/office/drawing/2014/main" id="{F1876A8C-3CCD-4150-AD09-026D2977F8DF}"/>
              </a:ext>
            </a:extLst>
          </p:cNvPr>
          <p:cNvPicPr>
            <a:picLocks noChangeAspect="1"/>
          </p:cNvPicPr>
          <p:nvPr/>
        </p:nvPicPr>
        <p:blipFill>
          <a:blip r:embed="rId4"/>
          <a:stretch>
            <a:fillRect/>
          </a:stretch>
        </p:blipFill>
        <p:spPr>
          <a:xfrm>
            <a:off x="5149597" y="2083322"/>
            <a:ext cx="3203324" cy="2711385"/>
          </a:xfrm>
          <a:prstGeom prst="rect">
            <a:avLst/>
          </a:prstGeom>
        </p:spPr>
      </p:pic>
      <p:sp>
        <p:nvSpPr>
          <p:cNvPr id="9" name="文字方塊 8">
            <a:extLst>
              <a:ext uri="{FF2B5EF4-FFF2-40B4-BE49-F238E27FC236}">
                <a16:creationId xmlns:a16="http://schemas.microsoft.com/office/drawing/2014/main" id="{2835CCCE-88B8-42FA-A939-892F6EF5B047}"/>
              </a:ext>
            </a:extLst>
          </p:cNvPr>
          <p:cNvSpPr txBox="1"/>
          <p:nvPr/>
        </p:nvSpPr>
        <p:spPr>
          <a:xfrm>
            <a:off x="506418" y="2182304"/>
            <a:ext cx="4572000" cy="2462213"/>
          </a:xfrm>
          <a:prstGeom prst="rect">
            <a:avLst/>
          </a:prstGeom>
          <a:noFill/>
        </p:spPr>
        <p:txBody>
          <a:bodyPr wrap="square">
            <a:spAutoFit/>
          </a:bodyPr>
          <a:lstStyle/>
          <a:p>
            <a:pPr marL="285750" indent="-285750">
              <a:buFont typeface="Arial" panose="020B0604020202020204" pitchFamily="34" charset="0"/>
              <a:buChar char="•"/>
              <a:defRPr/>
            </a:pPr>
            <a:r>
              <a:rPr lang="en-US" altLang="zh-TW" b="1" dirty="0">
                <a:solidFill>
                  <a:srgbClr val="F3F3F3"/>
                </a:solidFill>
              </a:rPr>
              <a:t>Satya Narayana Nadella is an engineer and Indian American business executive. He is currently serving as the Chief Executive Officer (CEO) of Microsoft, having succeeded Steve Ballmer in 2014. He led a giant round of layoffs and flattened the organization, getting rid of middle managers. Before becoming chief executive, he was the Executive Vice President of Microsoft's Cloud and Enterprise Group, responsible for building and running the company's computing platforms.</a:t>
            </a:r>
            <a:endParaRPr lang="zh-TW" altLang="en-US" b="1" dirty="0">
              <a:solidFill>
                <a:srgbClr val="F3F3F3"/>
              </a:solidFill>
            </a:endParaRPr>
          </a:p>
        </p:txBody>
      </p:sp>
    </p:spTree>
    <p:extLst>
      <p:ext uri="{BB962C8B-B14F-4D97-AF65-F5344CB8AC3E}">
        <p14:creationId xmlns:p14="http://schemas.microsoft.com/office/powerpoint/2010/main" val="19499695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a:t>
            </a:r>
            <a:r>
              <a:rPr lang="zh-TW" altLang="en-US" dirty="0"/>
              <a:t>的作法</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91079" y="1332870"/>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7" name="文字方塊 6">
            <a:extLst>
              <a:ext uri="{FF2B5EF4-FFF2-40B4-BE49-F238E27FC236}">
                <a16:creationId xmlns:a16="http://schemas.microsoft.com/office/drawing/2014/main" id="{859F1E69-75FC-4F72-B169-6268469E6A75}"/>
              </a:ext>
            </a:extLst>
          </p:cNvPr>
          <p:cNvSpPr txBox="1"/>
          <p:nvPr/>
        </p:nvSpPr>
        <p:spPr>
          <a:xfrm>
            <a:off x="755489" y="1332870"/>
            <a:ext cx="7633021" cy="289310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正規表達式：</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EX</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r>
              <a:rPr lang="en-US" altLang="zh-TW" dirty="0">
                <a:solidFill>
                  <a:srgbClr val="F3F3F3"/>
                </a:solidFill>
              </a:rPr>
              <a:t>’PER, [Something] of ORG’</a:t>
            </a:r>
            <a:r>
              <a:rPr lang="zh-TW" altLang="en-US" dirty="0">
                <a:solidFill>
                  <a:srgbClr val="F3F3F3"/>
                </a:solidFill>
              </a:rPr>
              <a:t>，利用這種模式代表人與機構的某種關係，</a:t>
            </a:r>
            <a:endParaRPr lang="en-US" altLang="zh-TW" dirty="0">
              <a:solidFill>
                <a:srgbClr val="F3F3F3"/>
              </a:solidFill>
            </a:endParaRPr>
          </a:p>
          <a:p>
            <a:pPr marR="0" lvl="0" algn="l" defTabSz="914400" rtl="0" eaLnBrk="1" fontAlgn="auto" latinLnBrk="0" hangingPunct="1">
              <a:lnSpc>
                <a:spcPct val="100000"/>
              </a:lnSpc>
              <a:spcBef>
                <a:spcPts val="0"/>
              </a:spcBef>
              <a:spcAft>
                <a:spcPts val="0"/>
              </a:spcAft>
              <a:buClr>
                <a:srgbClr val="000000"/>
              </a:buClr>
              <a:buSzTx/>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優點是高精確率、缺點是低涵蓋率，建構這些模式來覆蓋一個領域的所有關係是困難的</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R="0" lvl="0" algn="l" defTabSz="914400" rtl="0" eaLnBrk="1" fontAlgn="auto" latinLnBrk="0" hangingPunct="1">
              <a:lnSpc>
                <a:spcPct val="100000"/>
              </a:lnSpc>
              <a:spcBef>
                <a:spcPts val="0"/>
              </a:spcBef>
              <a:spcAft>
                <a:spcPts val="0"/>
              </a:spcAft>
              <a:buClr>
                <a:srgbClr val="000000"/>
              </a:buClr>
              <a:buSzTx/>
              <a:tabLst/>
              <a:defRPr/>
            </a:pPr>
            <a:endParaRPr lang="en-US" altLang="zh-TW" dirty="0">
              <a:solidFill>
                <a:srgbClr val="F3F3F3"/>
              </a:solidFil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監督分類問題：</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R="0" lvl="0" algn="l" defTabSz="914400" rtl="0" eaLnBrk="1" fontAlgn="auto" latinLnBrk="0" hangingPunct="1">
              <a:lnSpc>
                <a:spcPct val="100000"/>
              </a:lnSpc>
              <a:spcBef>
                <a:spcPts val="0"/>
              </a:spcBef>
              <a:spcAft>
                <a:spcPts val="0"/>
              </a:spcAft>
              <a:buClr>
                <a:srgbClr val="000000"/>
              </a:buClr>
              <a:buSzTx/>
              <a:tabLst/>
              <a:defRPr/>
            </a:pPr>
            <a:r>
              <a:rPr lang="en-US" altLang="zh-TW" dirty="0">
                <a:solidFill>
                  <a:srgbClr val="F3F3F3"/>
                </a:solidFill>
              </a:rPr>
              <a:t>	</a:t>
            </a:r>
            <a:r>
              <a:rPr lang="zh-TW" altLang="en-US" dirty="0">
                <a:solidFill>
                  <a:srgbClr val="F3F3F3"/>
                </a:solidFill>
              </a:rPr>
              <a:t>可以定義成確認文本中兩個個體有沒有關係</a:t>
            </a:r>
            <a:r>
              <a:rPr lang="en-US" altLang="zh-TW" dirty="0">
                <a:solidFill>
                  <a:srgbClr val="F3F3F3"/>
                </a:solidFill>
              </a:rPr>
              <a:t>(</a:t>
            </a:r>
            <a:r>
              <a:rPr lang="zh-TW" altLang="en-US" dirty="0">
                <a:solidFill>
                  <a:srgbClr val="F3F3F3"/>
                </a:solidFill>
              </a:rPr>
              <a:t>二元分類問題</a:t>
            </a:r>
            <a:r>
              <a:rPr lang="en-US" altLang="zh-TW" dirty="0">
                <a:solidFill>
                  <a:srgbClr val="F3F3F3"/>
                </a:solidFill>
              </a:rPr>
              <a:t>)</a:t>
            </a:r>
            <a:r>
              <a:rPr lang="zh-TW" altLang="en-US" dirty="0">
                <a:solidFill>
                  <a:srgbClr val="F3F3F3"/>
                </a:solidFill>
              </a:rPr>
              <a:t>、</a:t>
            </a:r>
            <a:r>
              <a:rPr lang="en-US" altLang="zh-TW" dirty="0">
                <a:solidFill>
                  <a:srgbClr val="F3F3F3"/>
                </a:solidFill>
              </a:rPr>
              <a:t> </a:t>
            </a:r>
            <a:r>
              <a:rPr lang="zh-TW" altLang="en-US" dirty="0">
                <a:solidFill>
                  <a:srgbClr val="F3F3F3"/>
                </a:solidFill>
              </a:rPr>
              <a:t>如果有關係他們的關係是什麼</a:t>
            </a:r>
            <a:r>
              <a:rPr lang="en-US" altLang="zh-TW" dirty="0">
                <a:solidFill>
                  <a:srgbClr val="F3F3F3"/>
                </a:solidFill>
              </a:rPr>
              <a:t>(</a:t>
            </a:r>
            <a:r>
              <a:rPr lang="zh-TW" altLang="en-US" dirty="0">
                <a:solidFill>
                  <a:srgbClr val="F3F3F3"/>
                </a:solidFill>
              </a:rPr>
              <a:t>多類別分類</a:t>
            </a:r>
            <a:r>
              <a:rPr lang="en-US" altLang="zh-TW" dirty="0">
                <a:solidFill>
                  <a:srgbClr val="F3F3F3"/>
                </a:solidFill>
              </a:rPr>
              <a:t>)</a:t>
            </a:r>
            <a:r>
              <a:rPr lang="zh-TW" altLang="en-US" dirty="0">
                <a:solidFill>
                  <a:srgbClr val="F3F3F3"/>
                </a:solidFill>
              </a:rPr>
              <a:t>，使用人工特徵、類似</a:t>
            </a:r>
            <a:r>
              <a:rPr lang="en-US" altLang="zh-TW" dirty="0">
                <a:solidFill>
                  <a:srgbClr val="F3F3F3"/>
                </a:solidFill>
              </a:rPr>
              <a:t>NER</a:t>
            </a:r>
            <a:r>
              <a:rPr lang="zh-TW" altLang="en-US" dirty="0">
                <a:solidFill>
                  <a:srgbClr val="F3F3F3"/>
                </a:solidFill>
              </a:rPr>
              <a:t>的上下文特徵</a:t>
            </a:r>
            <a:r>
              <a:rPr lang="en-US" altLang="zh-TW" dirty="0">
                <a:solidFill>
                  <a:srgbClr val="F3F3F3"/>
                </a:solidFill>
              </a:rPr>
              <a:t>(</a:t>
            </a:r>
            <a:r>
              <a:rPr lang="zh-TW" altLang="en-US" dirty="0">
                <a:solidFill>
                  <a:srgbClr val="F3F3F3"/>
                </a:solidFill>
              </a:rPr>
              <a:t>個體周圍的單字</a:t>
            </a:r>
            <a:r>
              <a:rPr lang="en-US" altLang="zh-TW" dirty="0">
                <a:solidFill>
                  <a:srgbClr val="F3F3F3"/>
                </a:solidFill>
              </a:rPr>
              <a:t>)</a:t>
            </a:r>
            <a:r>
              <a:rPr lang="zh-TW" altLang="en-US" dirty="0">
                <a:solidFill>
                  <a:srgbClr val="F3F3F3"/>
                </a:solidFill>
              </a:rPr>
              <a:t>、語意結構</a:t>
            </a:r>
            <a:r>
              <a:rPr lang="en-US" altLang="zh-TW" dirty="0">
                <a:solidFill>
                  <a:srgbClr val="F3F3F3"/>
                </a:solidFill>
              </a:rPr>
              <a:t>(NP</a:t>
            </a:r>
            <a:r>
              <a:rPr lang="zh-TW" altLang="en-US" dirty="0">
                <a:solidFill>
                  <a:srgbClr val="F3F3F3"/>
                </a:solidFill>
              </a:rPr>
              <a:t>是名詞、</a:t>
            </a:r>
            <a:r>
              <a:rPr lang="en-US" altLang="zh-TW" dirty="0">
                <a:solidFill>
                  <a:srgbClr val="F3F3F3"/>
                </a:solidFill>
              </a:rPr>
              <a:t>VP</a:t>
            </a:r>
            <a:r>
              <a:rPr lang="zh-TW" altLang="en-US" dirty="0">
                <a:solidFill>
                  <a:srgbClr val="F3F3F3"/>
                </a:solidFill>
              </a:rPr>
              <a:t>是動詞</a:t>
            </a:r>
            <a:r>
              <a:rPr lang="en-US" altLang="zh-TW" dirty="0">
                <a:solidFill>
                  <a:srgbClr val="F3F3F3"/>
                </a:solidFill>
              </a:rPr>
              <a:t>..)</a:t>
            </a:r>
            <a:r>
              <a:rPr lang="zh-TW" altLang="en-US" dirty="0">
                <a:solidFill>
                  <a:srgbClr val="F3F3F3"/>
                </a:solidFill>
              </a:rPr>
              <a:t>，神經模型用</a:t>
            </a:r>
            <a:r>
              <a:rPr lang="en-US" altLang="zh-TW" dirty="0">
                <a:solidFill>
                  <a:srgbClr val="F3F3F3"/>
                </a:solidFill>
              </a:rPr>
              <a:t>EMBEDDING</a:t>
            </a:r>
            <a:r>
              <a:rPr lang="zh-TW" altLang="en-US" dirty="0">
                <a:solidFill>
                  <a:srgbClr val="F3F3F3"/>
                </a:solidFill>
              </a:rPr>
              <a:t>、或是遞迴神經網路之類的結構</a:t>
            </a:r>
            <a:endParaRPr lang="en-US" altLang="zh-TW" dirty="0">
              <a:solidFill>
                <a:srgbClr val="F3F3F3"/>
              </a:solidFill>
            </a:endParaRPr>
          </a:p>
          <a:p>
            <a:pPr marR="0" lvl="0" algn="l" defTabSz="914400" rtl="0" eaLnBrk="1" fontAlgn="auto" latinLnBrk="0" hangingPunct="1">
              <a:lnSpc>
                <a:spcPct val="100000"/>
              </a:lnSpc>
              <a:spcBef>
                <a:spcPts val="0"/>
              </a:spcBef>
              <a:spcAft>
                <a:spcPts val="0"/>
              </a:spcAft>
              <a:buClr>
                <a:srgbClr val="000000"/>
              </a:buClr>
              <a:buSzTx/>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zh-TW" altLang="en-US" dirty="0">
                <a:solidFill>
                  <a:srgbClr val="F3F3F3"/>
                </a:solidFill>
              </a:rPr>
              <a:t>延伸監督分類：</a:t>
            </a:r>
            <a:endParaRPr lang="en-US" altLang="zh-TW" dirty="0">
              <a:solidFill>
                <a:srgbClr val="F3F3F3"/>
              </a:solidFill>
            </a:endParaRPr>
          </a:p>
          <a:p>
            <a:pPr marR="0" lvl="0" algn="l" defTabSz="914400" rtl="0" eaLnBrk="1" fontAlgn="auto" latinLnBrk="0" hangingPunct="1">
              <a:lnSpc>
                <a:spcPct val="100000"/>
              </a:lnSpc>
              <a:spcBef>
                <a:spcPts val="0"/>
              </a:spcBef>
              <a:spcAft>
                <a:spcPts val="0"/>
              </a:spcAft>
              <a:buClr>
                <a:srgbClr val="000000"/>
              </a:buClr>
              <a:buSzTx/>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因為在特定領域重新建立標註資料，很耗成本，所以有其他解：遠距監督</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(Distant supervision)</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，這種作法是使用</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wiki</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等大型資料庫，先收集許多關係的數千個範例</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(ex</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wiki </a:t>
            </a:r>
            <a:r>
              <a:rPr kumimoji="0" lang="en-US" altLang="zh-TW" sz="1400" b="0" i="0" u="none" strike="noStrike" kern="0" cap="none" spc="0" normalizeH="0" baseline="0" noProof="0" dirty="0" err="1">
                <a:ln>
                  <a:noFill/>
                </a:ln>
                <a:solidFill>
                  <a:srgbClr val="F3F3F3"/>
                </a:solidFill>
                <a:effectLst/>
                <a:uLnTx/>
                <a:uFillTx/>
                <a:latin typeface="Arial"/>
                <a:cs typeface="Arial"/>
                <a:sym typeface="Arial"/>
              </a:rPr>
              <a:t>infobox</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168153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a:t>
            </a:r>
            <a:r>
              <a:rPr lang="zh-TW" altLang="en-US" dirty="0"/>
              <a:t>的作法</a:t>
            </a: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755489" y="1270163"/>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7" name="文字方塊 6">
            <a:extLst>
              <a:ext uri="{FF2B5EF4-FFF2-40B4-BE49-F238E27FC236}">
                <a16:creationId xmlns:a16="http://schemas.microsoft.com/office/drawing/2014/main" id="{859F1E69-75FC-4F72-B169-6268469E6A75}"/>
              </a:ext>
            </a:extLst>
          </p:cNvPr>
          <p:cNvSpPr txBox="1"/>
          <p:nvPr/>
        </p:nvSpPr>
        <p:spPr>
          <a:xfrm>
            <a:off x="720100" y="1125371"/>
            <a:ext cx="7633021" cy="954107"/>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無監督法：</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R="0" lvl="0" algn="l" defTabSz="914400" rtl="0" eaLnBrk="1" fontAlgn="auto" latinLnBrk="0" hangingPunct="1">
              <a:lnSpc>
                <a:spcPct val="100000"/>
              </a:lnSpc>
              <a:spcBef>
                <a:spcPts val="0"/>
              </a:spcBef>
              <a:spcAft>
                <a:spcPts val="0"/>
              </a:spcAft>
              <a:buClr>
                <a:srgbClr val="000000"/>
              </a:buClr>
              <a:buSzTx/>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也稱為開放</a:t>
            </a:r>
            <a:r>
              <a:rPr lang="en-US" altLang="zh-TW" dirty="0">
                <a:solidFill>
                  <a:srgbClr val="F3F3F3"/>
                </a:solidFill>
              </a:rPr>
              <a:t>IE</a:t>
            </a:r>
            <a:r>
              <a:rPr lang="zh-TW" altLang="en-US" dirty="0">
                <a:solidFill>
                  <a:srgbClr val="F3F3F3"/>
                </a:solidFill>
              </a:rPr>
              <a:t>，目的是從</a:t>
            </a:r>
            <a:r>
              <a:rPr lang="en-US" altLang="zh-TW" dirty="0">
                <a:solidFill>
                  <a:srgbClr val="F3F3F3"/>
                </a:solidFill>
              </a:rPr>
              <a:t>Web</a:t>
            </a:r>
            <a:r>
              <a:rPr lang="zh-TW" altLang="en-US" dirty="0">
                <a:solidFill>
                  <a:srgbClr val="F3F3F3"/>
                </a:solidFill>
              </a:rPr>
              <a:t>提取關係而不需要使用任何訓練資料或關係列表。提取的關係的形式是</a:t>
            </a:r>
            <a:r>
              <a:rPr lang="en-US" altLang="zh-TW" dirty="0">
                <a:solidFill>
                  <a:srgbClr val="F3F3F3"/>
                </a:solidFill>
              </a:rPr>
              <a:t>&lt;</a:t>
            </a:r>
            <a:r>
              <a:rPr lang="zh-TW" altLang="en-US" dirty="0">
                <a:solidFill>
                  <a:srgbClr val="F3F3F3"/>
                </a:solidFill>
              </a:rPr>
              <a:t>動詞，引數</a:t>
            </a:r>
            <a:r>
              <a:rPr lang="en-US" altLang="zh-TW" dirty="0">
                <a:solidFill>
                  <a:srgbClr val="F3F3F3"/>
                </a:solidFill>
              </a:rPr>
              <a:t>1</a:t>
            </a:r>
            <a:r>
              <a:rPr lang="zh-TW" altLang="en-US" dirty="0">
                <a:solidFill>
                  <a:srgbClr val="F3F3F3"/>
                </a:solidFill>
              </a:rPr>
              <a:t>，引數</a:t>
            </a:r>
            <a:r>
              <a:rPr lang="en-US" altLang="zh-TW" dirty="0">
                <a:solidFill>
                  <a:srgbClr val="F3F3F3"/>
                </a:solidFill>
              </a:rPr>
              <a:t>2&gt;tuple</a:t>
            </a:r>
            <a:r>
              <a:rPr lang="zh-TW" altLang="en-US" dirty="0">
                <a:solidFill>
                  <a:srgbClr val="F3F3F3"/>
                </a:solidFill>
              </a:rPr>
              <a:t>，有時一個動詞有更多引數。</a:t>
            </a:r>
            <a:endParaRPr lang="en-US" altLang="zh-TW" dirty="0">
              <a:solidFill>
                <a:srgbClr val="F3F3F3"/>
              </a:solidFill>
            </a:endParaRPr>
          </a:p>
          <a:p>
            <a:pPr marR="0" lvl="0" algn="l" defTabSz="914400" rtl="0" eaLnBrk="1" fontAlgn="auto" latinLnBrk="0" hangingPunct="1">
              <a:lnSpc>
                <a:spcPct val="100000"/>
              </a:lnSpc>
              <a:spcBef>
                <a:spcPts val="0"/>
              </a:spcBef>
              <a:spcAft>
                <a:spcPts val="0"/>
              </a:spcAft>
              <a:buClr>
                <a:srgbClr val="000000"/>
              </a:buClr>
              <a:buSzTx/>
              <a:tabLst/>
              <a:defRPr/>
            </a:pPr>
            <a:r>
              <a:rPr lang="zh-TW" altLang="en-US" dirty="0">
                <a:solidFill>
                  <a:srgbClr val="F3F3F3"/>
                </a:solidFill>
              </a:rPr>
              <a:t>為了從這些資訊中提取特定關係，必須結合</a:t>
            </a:r>
            <a:r>
              <a:rPr lang="en-US" altLang="zh-TW" dirty="0">
                <a:solidFill>
                  <a:srgbClr val="F3F3F3"/>
                </a:solidFill>
              </a:rPr>
              <a:t>NER/NEL</a:t>
            </a:r>
            <a:r>
              <a:rPr lang="zh-TW" altLang="en-US" dirty="0">
                <a:solidFill>
                  <a:srgbClr val="F3F3F3"/>
                </a:solidFill>
              </a:rPr>
              <a:t>，共同消指與開放</a:t>
            </a:r>
            <a:r>
              <a:rPr lang="en-US" altLang="zh-TW" dirty="0">
                <a:solidFill>
                  <a:srgbClr val="F3F3F3"/>
                </a:solidFill>
              </a:rPr>
              <a:t>IE</a:t>
            </a:r>
            <a:r>
              <a:rPr lang="zh-TW" altLang="en-US" dirty="0">
                <a:solidFill>
                  <a:srgbClr val="F3F3F3"/>
                </a:solidFill>
              </a:rPr>
              <a:t>來設計字的程序</a:t>
            </a: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pic>
        <p:nvPicPr>
          <p:cNvPr id="3" name="圖片 2">
            <a:extLst>
              <a:ext uri="{FF2B5EF4-FFF2-40B4-BE49-F238E27FC236}">
                <a16:creationId xmlns:a16="http://schemas.microsoft.com/office/drawing/2014/main" id="{0D31C235-EE63-48BC-A5AB-CE4E6621874D}"/>
              </a:ext>
            </a:extLst>
          </p:cNvPr>
          <p:cNvPicPr>
            <a:picLocks noChangeAspect="1"/>
          </p:cNvPicPr>
          <p:nvPr/>
        </p:nvPicPr>
        <p:blipFill>
          <a:blip r:embed="rId4"/>
          <a:stretch>
            <a:fillRect/>
          </a:stretch>
        </p:blipFill>
        <p:spPr>
          <a:xfrm>
            <a:off x="241266" y="2439714"/>
            <a:ext cx="6186868" cy="2128107"/>
          </a:xfrm>
          <a:prstGeom prst="rect">
            <a:avLst/>
          </a:prstGeom>
        </p:spPr>
      </p:pic>
      <p:sp>
        <p:nvSpPr>
          <p:cNvPr id="9" name="文字方塊 8">
            <a:extLst>
              <a:ext uri="{FF2B5EF4-FFF2-40B4-BE49-F238E27FC236}">
                <a16:creationId xmlns:a16="http://schemas.microsoft.com/office/drawing/2014/main" id="{B98C494C-C4BA-41A7-988D-ADD8CDB7C9FE}"/>
              </a:ext>
            </a:extLst>
          </p:cNvPr>
          <p:cNvSpPr txBox="1"/>
          <p:nvPr/>
        </p:nvSpPr>
        <p:spPr>
          <a:xfrm>
            <a:off x="6428134" y="2250400"/>
            <a:ext cx="2852381" cy="28931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動詞與三個引數的關係：</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&lt;published, albert Einstein, the theory of relativity, in 1915&gt;</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可以提取關係：</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&lt;published, albert Einstein, the theory of relativity&gt;</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&lt;published, albert Einstein, in 1915&gt;</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&lt;published, theory of relativity, in 1915&gt;</a:t>
            </a:r>
          </a:p>
          <a:p>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26528126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a:t>
            </a:r>
            <a:r>
              <a:rPr lang="zh-TW" altLang="en-US" dirty="0"/>
              <a:t>的實作</a:t>
            </a:r>
            <a:br>
              <a:rPr lang="en-US" altLang="zh-TW" dirty="0"/>
            </a:br>
            <a:endParaRPr dirty="0"/>
          </a:p>
        </p:txBody>
      </p:sp>
      <p:sp>
        <p:nvSpPr>
          <p:cNvPr id="8" name="文字方塊 7">
            <a:extLst>
              <a:ext uri="{FF2B5EF4-FFF2-40B4-BE49-F238E27FC236}">
                <a16:creationId xmlns:a16="http://schemas.microsoft.com/office/drawing/2014/main" id="{A454035C-5C6F-4569-884A-402BDCDAAF2A}"/>
              </a:ext>
            </a:extLst>
          </p:cNvPr>
          <p:cNvSpPr txBox="1"/>
          <p:nvPr/>
        </p:nvSpPr>
        <p:spPr>
          <a:xfrm>
            <a:off x="684788" y="1279259"/>
            <a:ext cx="7377247" cy="116955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1"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
        <p:nvSpPr>
          <p:cNvPr id="7" name="文字方塊 6">
            <a:extLst>
              <a:ext uri="{FF2B5EF4-FFF2-40B4-BE49-F238E27FC236}">
                <a16:creationId xmlns:a16="http://schemas.microsoft.com/office/drawing/2014/main" id="{859F1E69-75FC-4F72-B169-6268469E6A75}"/>
              </a:ext>
            </a:extLst>
          </p:cNvPr>
          <p:cNvSpPr txBox="1"/>
          <p:nvPr/>
        </p:nvSpPr>
        <p:spPr>
          <a:xfrm>
            <a:off x="720100" y="1125371"/>
            <a:ext cx="7633021" cy="307777"/>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zh-TW" altLang="en-US" dirty="0">
                <a:solidFill>
                  <a:srgbClr val="F3F3F3"/>
                </a:solidFill>
              </a:rPr>
              <a:t>從</a:t>
            </a:r>
            <a:r>
              <a:rPr lang="en-US" altLang="zh-TW" dirty="0">
                <a:solidFill>
                  <a:srgbClr val="F3F3F3"/>
                </a:solidFill>
              </a:rPr>
              <a:t>0</a:t>
            </a:r>
            <a:r>
              <a:rPr lang="zh-TW" altLang="en-US" dirty="0">
                <a:solidFill>
                  <a:srgbClr val="F3F3F3"/>
                </a:solidFill>
              </a:rPr>
              <a:t>開發很耗時、成本，業界的</a:t>
            </a:r>
            <a:r>
              <a:rPr lang="en-US" altLang="zh-TW" dirty="0">
                <a:solidFill>
                  <a:srgbClr val="F3F3F3"/>
                </a:solidFill>
              </a:rPr>
              <a:t>NLP</a:t>
            </a:r>
            <a:r>
              <a:rPr lang="zh-TW" altLang="en-US" dirty="0">
                <a:solidFill>
                  <a:srgbClr val="F3F3F3"/>
                </a:solidFill>
              </a:rPr>
              <a:t>專案經常使用</a:t>
            </a:r>
            <a:r>
              <a:rPr lang="en-US" altLang="zh-TW" dirty="0">
                <a:solidFill>
                  <a:srgbClr val="F3F3F3"/>
                </a:solidFill>
              </a:rPr>
              <a:t>IBM Watson</a:t>
            </a:r>
            <a:r>
              <a:rPr lang="zh-TW" altLang="en-US" dirty="0">
                <a:solidFill>
                  <a:srgbClr val="F3F3F3"/>
                </a:solidFill>
              </a:rPr>
              <a:t>提供的</a:t>
            </a:r>
            <a:r>
              <a:rPr lang="en-US" altLang="zh-TW" dirty="0">
                <a:solidFill>
                  <a:srgbClr val="F3F3F3"/>
                </a:solidFill>
              </a:rPr>
              <a:t>NLU</a:t>
            </a:r>
            <a:r>
              <a:rPr lang="zh-TW" altLang="en-US" dirty="0">
                <a:solidFill>
                  <a:srgbClr val="F3F3F3"/>
                </a:solidFill>
              </a:rPr>
              <a:t>服務來處理。</a:t>
            </a: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pic>
        <p:nvPicPr>
          <p:cNvPr id="4" name="圖片 3">
            <a:extLst>
              <a:ext uri="{FF2B5EF4-FFF2-40B4-BE49-F238E27FC236}">
                <a16:creationId xmlns:a16="http://schemas.microsoft.com/office/drawing/2014/main" id="{B7480475-E87E-4B99-A35A-E34EB946B594}"/>
              </a:ext>
            </a:extLst>
          </p:cNvPr>
          <p:cNvPicPr>
            <a:picLocks noChangeAspect="1"/>
          </p:cNvPicPr>
          <p:nvPr/>
        </p:nvPicPr>
        <p:blipFill>
          <a:blip r:embed="rId4"/>
          <a:stretch>
            <a:fillRect/>
          </a:stretch>
        </p:blipFill>
        <p:spPr>
          <a:xfrm>
            <a:off x="85987" y="1712553"/>
            <a:ext cx="6099142" cy="3073822"/>
          </a:xfrm>
          <a:prstGeom prst="rect">
            <a:avLst/>
          </a:prstGeom>
        </p:spPr>
      </p:pic>
      <p:sp>
        <p:nvSpPr>
          <p:cNvPr id="10" name="文字方塊 9">
            <a:extLst>
              <a:ext uri="{FF2B5EF4-FFF2-40B4-BE49-F238E27FC236}">
                <a16:creationId xmlns:a16="http://schemas.microsoft.com/office/drawing/2014/main" id="{ADA0457F-52F5-4F7E-9AD5-13E4E0626E21}"/>
              </a:ext>
            </a:extLst>
          </p:cNvPr>
          <p:cNvSpPr txBox="1"/>
          <p:nvPr/>
        </p:nvSpPr>
        <p:spPr>
          <a:xfrm>
            <a:off x="6240545" y="1712553"/>
            <a:ext cx="2852381" cy="2893100"/>
          </a:xfrm>
          <a:prstGeom prst="rect">
            <a:avLst/>
          </a:prstGeom>
          <a:noFill/>
        </p:spPr>
        <p:txBody>
          <a:bodyPr wrap="square" rtlCol="0">
            <a:spAutoFit/>
          </a:bodyPr>
          <a:lstStyle/>
          <a:p>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這些關係是監督模型提取的預設清單</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(preset list)</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，因此不屬於該關係的都不會被提取。</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r>
              <a:rPr lang="en-US" altLang="zh-TW" dirty="0">
                <a:solidFill>
                  <a:srgbClr val="F3F3F3"/>
                </a:solidFill>
              </a:rPr>
              <a:t>IBM Watson</a:t>
            </a:r>
            <a:r>
              <a:rPr lang="zh-TW" altLang="en-US" dirty="0">
                <a:solidFill>
                  <a:srgbClr val="F3F3F3"/>
                </a:solidFill>
              </a:rPr>
              <a:t>的輸出可以建構機構資料的知識庫。</a:t>
            </a:r>
            <a:endParaRPr lang="en-US" altLang="zh-TW" dirty="0">
              <a:solidFill>
                <a:srgbClr val="F3F3F3"/>
              </a:solidFill>
            </a:endParaRPr>
          </a:p>
          <a:p>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r>
              <a:rPr lang="zh-TW" altLang="en-US" dirty="0">
                <a:solidFill>
                  <a:srgbClr val="F3F3F3"/>
                </a:solidFill>
              </a:rPr>
              <a:t>問題：</a:t>
            </a:r>
            <a:endParaRPr lang="en-US" altLang="zh-TW" dirty="0">
              <a:solidFill>
                <a:srgbClr val="F3F3F3"/>
              </a:solidFill>
            </a:endParaRPr>
          </a:p>
          <a:p>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目前</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RE</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還沒有很好的被解決，各種做法的性能也依各領域而不同。</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Reference3</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整理了最新的</a:t>
            </a:r>
            <a:r>
              <a:rPr kumimoji="0" lang="en-US" altLang="zh-TW" sz="1400" b="0" i="0" u="none" strike="noStrike" kern="0" cap="none" spc="0" normalizeH="0" baseline="0" noProof="0" dirty="0">
                <a:ln>
                  <a:noFill/>
                </a:ln>
                <a:solidFill>
                  <a:srgbClr val="F3F3F3"/>
                </a:solidFill>
                <a:effectLst/>
                <a:uLnTx/>
                <a:uFillTx/>
                <a:latin typeface="Arial"/>
                <a:cs typeface="Arial"/>
                <a:sym typeface="Arial"/>
              </a:rPr>
              <a:t>RE</a:t>
            </a:r>
            <a:r>
              <a:rPr kumimoji="0" lang="zh-TW" altLang="en-US" sz="1400" b="0" i="0" u="none" strike="noStrike" kern="0" cap="none" spc="0" normalizeH="0" baseline="0" noProof="0" dirty="0">
                <a:ln>
                  <a:noFill/>
                </a:ln>
                <a:solidFill>
                  <a:srgbClr val="F3F3F3"/>
                </a:solidFill>
                <a:effectLst/>
                <a:uLnTx/>
                <a:uFillTx/>
                <a:latin typeface="Arial"/>
                <a:cs typeface="Arial"/>
                <a:sym typeface="Arial"/>
              </a:rPr>
              <a:t>技術</a:t>
            </a:r>
            <a:r>
              <a:rPr lang="zh-TW" altLang="en-US" dirty="0">
                <a:solidFill>
                  <a:srgbClr val="F3F3F3"/>
                </a:solidFill>
              </a:rPr>
              <a:t>。</a:t>
            </a: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altLang="zh-TW" sz="1400" b="0" i="0" u="none" strike="noStrike" kern="0" cap="none" spc="0" normalizeH="0" baseline="0" noProof="0" dirty="0">
              <a:ln>
                <a:noFill/>
              </a:ln>
              <a:solidFill>
                <a:srgbClr val="F3F3F3"/>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zh-TW" altLang="en-US" sz="1400" b="0" i="0" u="none" strike="noStrike" kern="0" cap="none" spc="0" normalizeH="0" baseline="0" noProof="0" dirty="0">
              <a:ln>
                <a:noFill/>
              </a:ln>
              <a:solidFill>
                <a:srgbClr val="F3F3F3"/>
              </a:solidFill>
              <a:effectLst/>
              <a:uLnTx/>
              <a:uFillTx/>
              <a:latin typeface="Arial"/>
              <a:cs typeface="Arial"/>
              <a:sym typeface="Arial"/>
            </a:endParaRPr>
          </a:p>
        </p:txBody>
      </p:sp>
    </p:spTree>
    <p:extLst>
      <p:ext uri="{BB962C8B-B14F-4D97-AF65-F5344CB8AC3E}">
        <p14:creationId xmlns:p14="http://schemas.microsoft.com/office/powerpoint/2010/main" val="36242194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799" name="Google Shape;1799;p48"/>
          <p:cNvSpPr txBox="1">
            <a:spLocks noGrp="1"/>
          </p:cNvSpPr>
          <p:nvPr>
            <p:ph type="body" idx="1"/>
          </p:nvPr>
        </p:nvSpPr>
        <p:spPr>
          <a:xfrm>
            <a:off x="720000" y="1152475"/>
            <a:ext cx="7704000" cy="3416400"/>
          </a:xfrm>
          <a:prstGeom prst="rect">
            <a:avLst/>
          </a:prstGeom>
          <a:noFill/>
        </p:spPr>
        <p:txBody>
          <a:bodyPr spcFirstLastPara="1" wrap="square" lIns="91425" tIns="91425" rIns="91425" bIns="91425" anchor="t" anchorCtr="0">
            <a:noAutofit/>
          </a:bodyPr>
          <a:lstStyle/>
          <a:p>
            <a:pPr marL="0" lvl="0" indent="0" algn="l" rtl="0">
              <a:spcBef>
                <a:spcPts val="1600"/>
              </a:spcBef>
              <a:spcAft>
                <a:spcPts val="1600"/>
              </a:spcAft>
              <a:buNone/>
            </a:pPr>
            <a:r>
              <a:rPr lang="en-US" altLang="zh-TW" dirty="0">
                <a:solidFill>
                  <a:schemeClr val="lt2"/>
                </a:solidFill>
              </a:rPr>
              <a:t>1</a:t>
            </a:r>
            <a:r>
              <a:rPr lang="zh-TW" altLang="en-US" dirty="0">
                <a:solidFill>
                  <a:schemeClr val="lt2"/>
                </a:solidFill>
              </a:rPr>
              <a:t>、</a:t>
            </a:r>
            <a:r>
              <a:rPr lang="en-US" altLang="zh-TW" dirty="0" err="1">
                <a:solidFill>
                  <a:schemeClr val="lt2"/>
                </a:solidFill>
              </a:rPr>
              <a:t>Keyphrase</a:t>
            </a:r>
            <a:r>
              <a:rPr lang="en-US" altLang="zh-TW" dirty="0">
                <a:solidFill>
                  <a:schemeClr val="lt2"/>
                </a:solidFill>
              </a:rPr>
              <a:t> Generation: A Text Summarization Struggle</a:t>
            </a:r>
            <a:r>
              <a:rPr lang="zh-TW" altLang="en-US" dirty="0">
                <a:solidFill>
                  <a:schemeClr val="lt2"/>
                </a:solidFill>
              </a:rPr>
              <a:t>：</a:t>
            </a:r>
            <a:r>
              <a:rPr lang="en-US" altLang="zh-TW" dirty="0">
                <a:solidFill>
                  <a:schemeClr val="lt2"/>
                </a:solidFill>
                <a:hlinkClick r:id="rId4"/>
              </a:rPr>
              <a:t>https://aclanthology.org/N19-1070.pdf</a:t>
            </a:r>
            <a:endParaRPr lang="en-US" altLang="zh-TW" dirty="0">
              <a:solidFill>
                <a:schemeClr val="lt2"/>
              </a:solidFill>
            </a:endParaRPr>
          </a:p>
          <a:p>
            <a:pPr marL="0" lvl="0" indent="0" algn="l" rtl="0">
              <a:spcBef>
                <a:spcPts val="1600"/>
              </a:spcBef>
              <a:spcAft>
                <a:spcPts val="1600"/>
              </a:spcAft>
              <a:buNone/>
            </a:pPr>
            <a:r>
              <a:rPr lang="en-US" altLang="zh-TW" dirty="0">
                <a:solidFill>
                  <a:schemeClr val="lt2"/>
                </a:solidFill>
              </a:rPr>
              <a:t>2</a:t>
            </a:r>
            <a:r>
              <a:rPr lang="zh-TW" altLang="en-US" dirty="0">
                <a:solidFill>
                  <a:schemeClr val="lt2"/>
                </a:solidFill>
              </a:rPr>
              <a:t>、程式範例：</a:t>
            </a:r>
            <a:r>
              <a:rPr lang="en-US" altLang="zh-TW" dirty="0">
                <a:solidFill>
                  <a:schemeClr val="lt2"/>
                </a:solidFill>
                <a:hlinkClick r:id="rId5"/>
              </a:rPr>
              <a:t>https://github.com/practical-nlp/practical-nlp-code/tree/master/Ch5</a:t>
            </a:r>
            <a:endParaRPr lang="en-US" altLang="zh-TW" dirty="0">
              <a:solidFill>
                <a:schemeClr val="lt2"/>
              </a:solidFill>
            </a:endParaRPr>
          </a:p>
          <a:p>
            <a:pPr marL="0" lvl="0" indent="0" algn="l" rtl="0">
              <a:spcBef>
                <a:spcPts val="1600"/>
              </a:spcBef>
              <a:spcAft>
                <a:spcPts val="1600"/>
              </a:spcAft>
              <a:buNone/>
            </a:pPr>
            <a:r>
              <a:rPr lang="en-US" altLang="zh-TW" dirty="0">
                <a:solidFill>
                  <a:schemeClr val="lt2"/>
                </a:solidFill>
              </a:rPr>
              <a:t>3</a:t>
            </a:r>
            <a:r>
              <a:rPr lang="zh-TW" altLang="en-US" dirty="0">
                <a:solidFill>
                  <a:schemeClr val="lt2"/>
                </a:solidFill>
              </a:rPr>
              <a:t>、</a:t>
            </a:r>
            <a:r>
              <a:rPr lang="en-US" altLang="zh-TW" dirty="0">
                <a:solidFill>
                  <a:schemeClr val="lt2"/>
                </a:solidFill>
              </a:rPr>
              <a:t> NLP-progress.</a:t>
            </a:r>
            <a:r>
              <a:rPr lang="zh-TW" altLang="en-US" dirty="0">
                <a:solidFill>
                  <a:schemeClr val="lt2"/>
                </a:solidFill>
              </a:rPr>
              <a:t> </a:t>
            </a:r>
            <a:r>
              <a:rPr lang="en-US" altLang="zh-TW" dirty="0">
                <a:solidFill>
                  <a:schemeClr val="lt2"/>
                </a:solidFill>
              </a:rPr>
              <a:t>‘Relationship Extraction’.</a:t>
            </a:r>
            <a:r>
              <a:rPr lang="zh-TW" altLang="en-US" dirty="0">
                <a:solidFill>
                  <a:schemeClr val="lt2"/>
                </a:solidFill>
              </a:rPr>
              <a:t> </a:t>
            </a:r>
            <a:r>
              <a:rPr lang="en-US" altLang="zh-TW" dirty="0">
                <a:solidFill>
                  <a:schemeClr val="lt2"/>
                </a:solidFill>
              </a:rPr>
              <a:t>http://nlpprogress.com/english/relationship_extraction.html</a:t>
            </a:r>
          </a:p>
          <a:p>
            <a:pPr marL="0" lvl="0" indent="0" algn="l" rtl="0">
              <a:spcBef>
                <a:spcPts val="1600"/>
              </a:spcBef>
              <a:spcAft>
                <a:spcPts val="1600"/>
              </a:spcAft>
              <a:buNone/>
            </a:pPr>
            <a:endParaRPr lang="en-US" altLang="zh-TW" dirty="0">
              <a:solidFill>
                <a:schemeClr val="lt2"/>
              </a:solidFill>
            </a:endParaRPr>
          </a:p>
        </p:txBody>
      </p:sp>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a:t>
            </a: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Thank</a:t>
            </a:r>
            <a:br>
              <a:rPr lang="en-US" dirty="0"/>
            </a:br>
            <a:r>
              <a:rPr lang="en-US" dirty="0"/>
              <a:t>You</a:t>
            </a:r>
            <a:endParaRPr dirty="0"/>
          </a:p>
        </p:txBody>
      </p:sp>
    </p:spTree>
    <p:extLst>
      <p:ext uri="{BB962C8B-B14F-4D97-AF65-F5344CB8AC3E}">
        <p14:creationId xmlns:p14="http://schemas.microsoft.com/office/powerpoint/2010/main" val="34534391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04"/>
        <p:cNvGrpSpPr/>
        <p:nvPr/>
      </p:nvGrpSpPr>
      <p:grpSpPr>
        <a:xfrm>
          <a:off x="0" y="0"/>
          <a:ext cx="0" cy="0"/>
          <a:chOff x="0" y="0"/>
          <a:chExt cx="0" cy="0"/>
        </a:xfrm>
      </p:grpSpPr>
      <p:sp>
        <p:nvSpPr>
          <p:cNvPr id="1805" name="Google Shape;1805;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806" name="Google Shape;1806;p4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807" name="Google Shape;1807;p4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1"/>
        <p:cNvGrpSpPr/>
        <p:nvPr/>
      </p:nvGrpSpPr>
      <p:grpSpPr>
        <a:xfrm>
          <a:off x="0" y="0"/>
          <a:ext cx="0" cy="0"/>
          <a:chOff x="0" y="0"/>
          <a:chExt cx="0" cy="0"/>
        </a:xfrm>
      </p:grpSpPr>
      <p:sp>
        <p:nvSpPr>
          <p:cNvPr id="1812" name="Google Shape;1812;p5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813" name="Google Shape;1813;p5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814" name="Google Shape;1814;p5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Rajdhani</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https://fonts.google.com/specimen/Rajdhani</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Fira Sans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https://fonts.google.com/specimen/Fira+Sans+Condensed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1815" name="Google Shape;1815;p50"/>
          <p:cNvSpPr/>
          <p:nvPr/>
        </p:nvSpPr>
        <p:spPr>
          <a:xfrm>
            <a:off x="4707213" y="3498875"/>
            <a:ext cx="791400" cy="754200"/>
          </a:xfrm>
          <a:prstGeom prst="roundRect">
            <a:avLst>
              <a:gd name="adj" fmla="val 16667"/>
            </a:avLst>
          </a:prstGeom>
          <a:solidFill>
            <a:srgbClr val="CC412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5769032" y="34988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0"/>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#cc4125</a:t>
            </a:r>
            <a:endParaRPr sz="1000">
              <a:solidFill>
                <a:srgbClr val="FFFFFF"/>
              </a:solidFill>
            </a:endParaRPr>
          </a:p>
        </p:txBody>
      </p:sp>
      <p:sp>
        <p:nvSpPr>
          <p:cNvPr id="1818" name="Google Shape;1818;p50"/>
          <p:cNvSpPr txBox="1"/>
          <p:nvPr/>
        </p:nvSpPr>
        <p:spPr>
          <a:xfrm>
            <a:off x="5769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#f3f3f3</a:t>
            </a:r>
            <a:endParaRPr sz="1000">
              <a:solidFill>
                <a:srgbClr val="434343"/>
              </a:solidFill>
            </a:endParaRPr>
          </a:p>
        </p:txBody>
      </p:sp>
      <p:sp>
        <p:nvSpPr>
          <p:cNvPr id="1819" name="Google Shape;1819;p50"/>
          <p:cNvSpPr/>
          <p:nvPr/>
        </p:nvSpPr>
        <p:spPr>
          <a:xfrm>
            <a:off x="2583563" y="3498875"/>
            <a:ext cx="791400" cy="754200"/>
          </a:xfrm>
          <a:prstGeom prst="roundRect">
            <a:avLst>
              <a:gd name="adj" fmla="val 16667"/>
            </a:avLst>
          </a:prstGeom>
          <a:solidFill>
            <a:srgbClr val="0C34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3645382" y="3498875"/>
            <a:ext cx="791400" cy="754200"/>
          </a:xfrm>
          <a:prstGeom prst="roundRect">
            <a:avLst>
              <a:gd name="adj" fmla="val 16667"/>
            </a:avLst>
          </a:prstGeom>
          <a:solidFill>
            <a:srgbClr val="00C3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#0c343d</a:t>
            </a:r>
            <a:endParaRPr sz="1000">
              <a:solidFill>
                <a:srgbClr val="FFFFFF"/>
              </a:solidFill>
            </a:endParaRPr>
          </a:p>
        </p:txBody>
      </p:sp>
      <p:sp>
        <p:nvSpPr>
          <p:cNvPr id="1822" name="Google Shape;1822;p50"/>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3F3F3"/>
                </a:solidFill>
              </a:rPr>
              <a:t>#00c3b1</a:t>
            </a:r>
            <a:endParaRPr sz="1000">
              <a:solidFill>
                <a:srgbClr val="F3F3F3"/>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26"/>
        <p:cNvGrpSpPr/>
        <p:nvPr/>
      </p:nvGrpSpPr>
      <p:grpSpPr>
        <a:xfrm>
          <a:off x="0" y="0"/>
          <a:ext cx="0" cy="0"/>
          <a:chOff x="0" y="0"/>
          <a:chExt cx="0" cy="0"/>
        </a:xfrm>
      </p:grpSpPr>
      <p:sp>
        <p:nvSpPr>
          <p:cNvPr id="1827" name="Google Shape;1827;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828" name="Google Shape;1828;p51"/>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829" name="Google Shape;1829;p51"/>
          <p:cNvGrpSpPr/>
          <p:nvPr/>
        </p:nvGrpSpPr>
        <p:grpSpPr>
          <a:xfrm>
            <a:off x="5156078" y="3085736"/>
            <a:ext cx="474294" cy="551291"/>
            <a:chOff x="4727025" y="1332775"/>
            <a:chExt cx="59900" cy="69625"/>
          </a:xfrm>
        </p:grpSpPr>
        <p:sp>
          <p:nvSpPr>
            <p:cNvPr id="1830" name="Google Shape;1830;p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1"/>
          <p:cNvGrpSpPr/>
          <p:nvPr/>
        </p:nvGrpSpPr>
        <p:grpSpPr>
          <a:xfrm>
            <a:off x="5769734" y="2314340"/>
            <a:ext cx="555653" cy="557031"/>
            <a:chOff x="4820425" y="1329900"/>
            <a:chExt cx="70175" cy="70350"/>
          </a:xfrm>
        </p:grpSpPr>
        <p:sp>
          <p:nvSpPr>
            <p:cNvPr id="1833" name="Google Shape;1833;p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1"/>
          <p:cNvGrpSpPr/>
          <p:nvPr/>
        </p:nvGrpSpPr>
        <p:grpSpPr>
          <a:xfrm>
            <a:off x="6396103" y="2318845"/>
            <a:ext cx="582574" cy="533871"/>
            <a:chOff x="4903200" y="1331525"/>
            <a:chExt cx="73575" cy="67425"/>
          </a:xfrm>
        </p:grpSpPr>
        <p:sp>
          <p:nvSpPr>
            <p:cNvPr id="1838" name="Google Shape;1838;p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51"/>
          <p:cNvGrpSpPr/>
          <p:nvPr/>
        </p:nvGrpSpPr>
        <p:grpSpPr>
          <a:xfrm>
            <a:off x="5755581" y="3078709"/>
            <a:ext cx="583960" cy="565345"/>
            <a:chOff x="4815575" y="1416800"/>
            <a:chExt cx="73750" cy="71400"/>
          </a:xfrm>
        </p:grpSpPr>
        <p:sp>
          <p:nvSpPr>
            <p:cNvPr id="1841" name="Google Shape;1841;p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51"/>
          <p:cNvGrpSpPr/>
          <p:nvPr/>
        </p:nvGrpSpPr>
        <p:grpSpPr>
          <a:xfrm>
            <a:off x="6390362" y="3108896"/>
            <a:ext cx="589898" cy="504970"/>
            <a:chOff x="4902475" y="1418875"/>
            <a:chExt cx="74500" cy="63775"/>
          </a:xfrm>
        </p:grpSpPr>
        <p:sp>
          <p:nvSpPr>
            <p:cNvPr id="1845" name="Google Shape;1845;p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51"/>
          <p:cNvGrpSpPr/>
          <p:nvPr/>
        </p:nvGrpSpPr>
        <p:grpSpPr>
          <a:xfrm>
            <a:off x="5765577" y="3826000"/>
            <a:ext cx="563967" cy="567127"/>
            <a:chOff x="4818100" y="1507675"/>
            <a:chExt cx="71225" cy="71625"/>
          </a:xfrm>
        </p:grpSpPr>
        <p:sp>
          <p:nvSpPr>
            <p:cNvPr id="1848" name="Google Shape;1848;p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51"/>
          <p:cNvGrpSpPr/>
          <p:nvPr/>
        </p:nvGrpSpPr>
        <p:grpSpPr>
          <a:xfrm>
            <a:off x="5079075" y="3829461"/>
            <a:ext cx="628301" cy="588505"/>
            <a:chOff x="4721450" y="1509475"/>
            <a:chExt cx="79350" cy="74325"/>
          </a:xfrm>
        </p:grpSpPr>
        <p:sp>
          <p:nvSpPr>
            <p:cNvPr id="1853" name="Google Shape;1853;p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51"/>
          <p:cNvGrpSpPr/>
          <p:nvPr/>
        </p:nvGrpSpPr>
        <p:grpSpPr>
          <a:xfrm>
            <a:off x="6424608" y="3814027"/>
            <a:ext cx="557038" cy="562772"/>
            <a:chOff x="4906800" y="1507500"/>
            <a:chExt cx="70350" cy="71075"/>
          </a:xfrm>
        </p:grpSpPr>
        <p:sp>
          <p:nvSpPr>
            <p:cNvPr id="1858" name="Google Shape;1858;p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51"/>
          <p:cNvGrpSpPr/>
          <p:nvPr/>
        </p:nvGrpSpPr>
        <p:grpSpPr>
          <a:xfrm>
            <a:off x="4462216" y="2340963"/>
            <a:ext cx="517934" cy="517934"/>
            <a:chOff x="3736598" y="2170606"/>
            <a:chExt cx="404889" cy="404889"/>
          </a:xfrm>
        </p:grpSpPr>
        <p:sp>
          <p:nvSpPr>
            <p:cNvPr id="1864" name="Google Shape;1864;p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1"/>
          <p:cNvGrpSpPr/>
          <p:nvPr/>
        </p:nvGrpSpPr>
        <p:grpSpPr>
          <a:xfrm>
            <a:off x="3729277" y="2341061"/>
            <a:ext cx="586986" cy="517740"/>
            <a:chOff x="3161917" y="2170682"/>
            <a:chExt cx="458870" cy="404737"/>
          </a:xfrm>
        </p:grpSpPr>
        <p:sp>
          <p:nvSpPr>
            <p:cNvPr id="1869" name="Google Shape;1869;p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51"/>
          <p:cNvGrpSpPr/>
          <p:nvPr/>
        </p:nvGrpSpPr>
        <p:grpSpPr>
          <a:xfrm>
            <a:off x="3752299" y="3102400"/>
            <a:ext cx="540943" cy="517963"/>
            <a:chOff x="3179914" y="2889488"/>
            <a:chExt cx="422876" cy="404911"/>
          </a:xfrm>
        </p:grpSpPr>
        <p:sp>
          <p:nvSpPr>
            <p:cNvPr id="1873" name="Google Shape;1873;p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51"/>
          <p:cNvGrpSpPr/>
          <p:nvPr/>
        </p:nvGrpSpPr>
        <p:grpSpPr>
          <a:xfrm>
            <a:off x="4453093" y="3102358"/>
            <a:ext cx="536180" cy="518047"/>
            <a:chOff x="3729467" y="2889422"/>
            <a:chExt cx="419153" cy="404977"/>
          </a:xfrm>
        </p:grpSpPr>
        <p:sp>
          <p:nvSpPr>
            <p:cNvPr id="1880" name="Google Shape;1880;p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51"/>
          <p:cNvGrpSpPr/>
          <p:nvPr/>
        </p:nvGrpSpPr>
        <p:grpSpPr>
          <a:xfrm>
            <a:off x="1990126" y="3445787"/>
            <a:ext cx="965351" cy="134611"/>
            <a:chOff x="4411970" y="2962952"/>
            <a:chExt cx="706544" cy="104212"/>
          </a:xfrm>
        </p:grpSpPr>
        <p:sp>
          <p:nvSpPr>
            <p:cNvPr id="1888" name="Google Shape;1888;p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51"/>
          <p:cNvGrpSpPr/>
          <p:nvPr/>
        </p:nvGrpSpPr>
        <p:grpSpPr>
          <a:xfrm>
            <a:off x="1990126" y="3041077"/>
            <a:ext cx="960158" cy="289172"/>
            <a:chOff x="4411970" y="2726085"/>
            <a:chExt cx="643107" cy="193659"/>
          </a:xfrm>
        </p:grpSpPr>
        <p:sp>
          <p:nvSpPr>
            <p:cNvPr id="1893" name="Google Shape;1893;p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51"/>
          <p:cNvGrpSpPr/>
          <p:nvPr/>
        </p:nvGrpSpPr>
        <p:grpSpPr>
          <a:xfrm>
            <a:off x="998624" y="3295400"/>
            <a:ext cx="811503" cy="252584"/>
            <a:chOff x="4411970" y="4340222"/>
            <a:chExt cx="779467" cy="242683"/>
          </a:xfrm>
        </p:grpSpPr>
        <p:sp>
          <p:nvSpPr>
            <p:cNvPr id="1897" name="Google Shape;1897;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51"/>
          <p:cNvGrpSpPr/>
          <p:nvPr/>
        </p:nvGrpSpPr>
        <p:grpSpPr>
          <a:xfrm>
            <a:off x="1990126" y="2709308"/>
            <a:ext cx="965160" cy="216230"/>
            <a:chOff x="4411970" y="2468674"/>
            <a:chExt cx="747317" cy="167425"/>
          </a:xfrm>
        </p:grpSpPr>
        <p:sp>
          <p:nvSpPr>
            <p:cNvPr id="1901" name="Google Shape;1901;p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 name="Google Shape;1903;p5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4" name="Google Shape;1904;p51"/>
          <p:cNvGrpSpPr/>
          <p:nvPr/>
        </p:nvGrpSpPr>
        <p:grpSpPr>
          <a:xfrm>
            <a:off x="997692" y="2334687"/>
            <a:ext cx="1959041" cy="208784"/>
            <a:chOff x="6336019" y="3733725"/>
            <a:chExt cx="2566206" cy="351310"/>
          </a:xfrm>
        </p:grpSpPr>
        <p:sp>
          <p:nvSpPr>
            <p:cNvPr id="1905" name="Google Shape;1905;p5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51"/>
          <p:cNvGrpSpPr/>
          <p:nvPr/>
        </p:nvGrpSpPr>
        <p:grpSpPr>
          <a:xfrm>
            <a:off x="1990126" y="3950602"/>
            <a:ext cx="946551" cy="153200"/>
            <a:chOff x="4404545" y="3301592"/>
            <a:chExt cx="782403" cy="129272"/>
          </a:xfrm>
        </p:grpSpPr>
        <p:sp>
          <p:nvSpPr>
            <p:cNvPr id="1910" name="Google Shape;1910;p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51"/>
          <p:cNvGrpSpPr/>
          <p:nvPr/>
        </p:nvGrpSpPr>
        <p:grpSpPr>
          <a:xfrm>
            <a:off x="1990126" y="3695937"/>
            <a:ext cx="962257" cy="139127"/>
            <a:chOff x="4411970" y="3131459"/>
            <a:chExt cx="710520" cy="117397"/>
          </a:xfrm>
        </p:grpSpPr>
        <p:sp>
          <p:nvSpPr>
            <p:cNvPr id="1913" name="Google Shape;1913;p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5" name="Google Shape;1915;p5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6" name="Google Shape;1916;p51"/>
          <p:cNvGrpSpPr/>
          <p:nvPr/>
        </p:nvGrpSpPr>
        <p:grpSpPr>
          <a:xfrm>
            <a:off x="990271" y="3621603"/>
            <a:ext cx="823838" cy="458988"/>
            <a:chOff x="4411970" y="1801825"/>
            <a:chExt cx="734586" cy="409262"/>
          </a:xfrm>
        </p:grpSpPr>
        <p:sp>
          <p:nvSpPr>
            <p:cNvPr id="1917" name="Google Shape;1917;p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51"/>
          <p:cNvGrpSpPr/>
          <p:nvPr/>
        </p:nvGrpSpPr>
        <p:grpSpPr>
          <a:xfrm>
            <a:off x="3095243" y="2339173"/>
            <a:ext cx="521514" cy="521514"/>
            <a:chOff x="5681300" y="2527788"/>
            <a:chExt cx="805800" cy="805800"/>
          </a:xfrm>
        </p:grpSpPr>
        <p:sp>
          <p:nvSpPr>
            <p:cNvPr id="1920" name="Google Shape;1920;p5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51"/>
          <p:cNvGrpSpPr/>
          <p:nvPr/>
        </p:nvGrpSpPr>
        <p:grpSpPr>
          <a:xfrm>
            <a:off x="3089483" y="3094865"/>
            <a:ext cx="533033" cy="533033"/>
            <a:chOff x="4049800" y="640400"/>
            <a:chExt cx="858900" cy="858900"/>
          </a:xfrm>
        </p:grpSpPr>
        <p:sp>
          <p:nvSpPr>
            <p:cNvPr id="1923" name="Google Shape;1923;p5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51"/>
          <p:cNvGrpSpPr/>
          <p:nvPr/>
        </p:nvGrpSpPr>
        <p:grpSpPr>
          <a:xfrm>
            <a:off x="3014966" y="3772543"/>
            <a:ext cx="682068" cy="682068"/>
            <a:chOff x="5080188" y="927900"/>
            <a:chExt cx="961200" cy="961200"/>
          </a:xfrm>
        </p:grpSpPr>
        <p:sp>
          <p:nvSpPr>
            <p:cNvPr id="1926" name="Google Shape;1926;p5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51"/>
          <p:cNvGrpSpPr/>
          <p:nvPr/>
        </p:nvGrpSpPr>
        <p:grpSpPr>
          <a:xfrm>
            <a:off x="4478465" y="3869234"/>
            <a:ext cx="505650" cy="504006"/>
            <a:chOff x="6039282" y="1042577"/>
            <a:chExt cx="734315" cy="731929"/>
          </a:xfrm>
        </p:grpSpPr>
        <p:sp>
          <p:nvSpPr>
            <p:cNvPr id="1935" name="Google Shape;1935;p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51"/>
          <p:cNvGrpSpPr/>
          <p:nvPr/>
        </p:nvGrpSpPr>
        <p:grpSpPr>
          <a:xfrm>
            <a:off x="5091067" y="2298862"/>
            <a:ext cx="567744" cy="602136"/>
            <a:chOff x="1825800" y="1651625"/>
            <a:chExt cx="539989" cy="571775"/>
          </a:xfrm>
        </p:grpSpPr>
        <p:sp>
          <p:nvSpPr>
            <p:cNvPr id="1957" name="Google Shape;1957;p5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1"/>
          <p:cNvGrpSpPr/>
          <p:nvPr/>
        </p:nvGrpSpPr>
        <p:grpSpPr>
          <a:xfrm>
            <a:off x="3765995" y="3855579"/>
            <a:ext cx="508123" cy="507955"/>
            <a:chOff x="1897577" y="2802432"/>
            <a:chExt cx="492176" cy="492014"/>
          </a:xfrm>
        </p:grpSpPr>
        <p:sp>
          <p:nvSpPr>
            <p:cNvPr id="1962" name="Google Shape;1962;p5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51"/>
          <p:cNvGrpSpPr/>
          <p:nvPr/>
        </p:nvGrpSpPr>
        <p:grpSpPr>
          <a:xfrm>
            <a:off x="997525" y="4169123"/>
            <a:ext cx="809227" cy="200842"/>
            <a:chOff x="2013045" y="4813233"/>
            <a:chExt cx="921986" cy="228854"/>
          </a:xfrm>
        </p:grpSpPr>
        <p:sp>
          <p:nvSpPr>
            <p:cNvPr id="1975" name="Google Shape;1975;p5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 name="Google Shape;1977;p51"/>
          <p:cNvGrpSpPr/>
          <p:nvPr/>
        </p:nvGrpSpPr>
        <p:grpSpPr>
          <a:xfrm>
            <a:off x="1005985" y="2656004"/>
            <a:ext cx="792421" cy="269941"/>
            <a:chOff x="1046767" y="4756633"/>
            <a:chExt cx="859646" cy="292841"/>
          </a:xfrm>
        </p:grpSpPr>
        <p:sp>
          <p:nvSpPr>
            <p:cNvPr id="1978" name="Google Shape;1978;p5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1" name="Google Shape;1981;p5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51"/>
          <p:cNvGrpSpPr/>
          <p:nvPr/>
        </p:nvGrpSpPr>
        <p:grpSpPr>
          <a:xfrm>
            <a:off x="7141841" y="2550562"/>
            <a:ext cx="166473" cy="141497"/>
            <a:chOff x="4660325" y="1866850"/>
            <a:chExt cx="68350" cy="58100"/>
          </a:xfrm>
        </p:grpSpPr>
        <p:sp>
          <p:nvSpPr>
            <p:cNvPr id="1986" name="Google Shape;1986;p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51"/>
          <p:cNvGrpSpPr/>
          <p:nvPr/>
        </p:nvGrpSpPr>
        <p:grpSpPr>
          <a:xfrm>
            <a:off x="7451186" y="2576286"/>
            <a:ext cx="162515" cy="90049"/>
            <a:chOff x="4791775" y="1877500"/>
            <a:chExt cx="66725" cy="36975"/>
          </a:xfrm>
        </p:grpSpPr>
        <p:sp>
          <p:nvSpPr>
            <p:cNvPr id="1989" name="Google Shape;1989;p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51"/>
          <p:cNvGrpSpPr/>
          <p:nvPr/>
        </p:nvGrpSpPr>
        <p:grpSpPr>
          <a:xfrm>
            <a:off x="7772899" y="2576286"/>
            <a:ext cx="144979" cy="90049"/>
            <a:chOff x="4923925" y="1877500"/>
            <a:chExt cx="59525" cy="36975"/>
          </a:xfrm>
        </p:grpSpPr>
        <p:sp>
          <p:nvSpPr>
            <p:cNvPr id="1992" name="Google Shape;1992;p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51"/>
          <p:cNvGrpSpPr/>
          <p:nvPr/>
        </p:nvGrpSpPr>
        <p:grpSpPr>
          <a:xfrm>
            <a:off x="8067390" y="2558477"/>
            <a:ext cx="141447" cy="125667"/>
            <a:chOff x="5058450" y="1870100"/>
            <a:chExt cx="58075" cy="51600"/>
          </a:xfrm>
        </p:grpSpPr>
        <p:sp>
          <p:nvSpPr>
            <p:cNvPr id="1995" name="Google Shape;1995;p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 name="Google Shape;1997;p51"/>
          <p:cNvGrpSpPr/>
          <p:nvPr/>
        </p:nvGrpSpPr>
        <p:grpSpPr>
          <a:xfrm>
            <a:off x="7481905" y="2980885"/>
            <a:ext cx="101077" cy="107645"/>
            <a:chOff x="4811425" y="2065025"/>
            <a:chExt cx="41500" cy="44200"/>
          </a:xfrm>
        </p:grpSpPr>
        <p:sp>
          <p:nvSpPr>
            <p:cNvPr id="1998" name="Google Shape;1998;p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1"/>
          <p:cNvGrpSpPr/>
          <p:nvPr/>
        </p:nvGrpSpPr>
        <p:grpSpPr>
          <a:xfrm>
            <a:off x="7774342" y="2981098"/>
            <a:ext cx="120867" cy="107218"/>
            <a:chOff x="4929875" y="2065025"/>
            <a:chExt cx="49625" cy="44025"/>
          </a:xfrm>
        </p:grpSpPr>
        <p:sp>
          <p:nvSpPr>
            <p:cNvPr id="2001" name="Google Shape;2001;p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51"/>
          <p:cNvGrpSpPr/>
          <p:nvPr/>
        </p:nvGrpSpPr>
        <p:grpSpPr>
          <a:xfrm>
            <a:off x="8103011" y="2984112"/>
            <a:ext cx="70206" cy="101191"/>
            <a:chOff x="5083925" y="2066350"/>
            <a:chExt cx="28825" cy="41550"/>
          </a:xfrm>
        </p:grpSpPr>
        <p:sp>
          <p:nvSpPr>
            <p:cNvPr id="2004" name="Google Shape;2004;p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51"/>
          <p:cNvGrpSpPr/>
          <p:nvPr/>
        </p:nvGrpSpPr>
        <p:grpSpPr>
          <a:xfrm>
            <a:off x="7134565" y="2999759"/>
            <a:ext cx="181026" cy="69896"/>
            <a:chOff x="4659775" y="2072775"/>
            <a:chExt cx="74325" cy="28700"/>
          </a:xfrm>
        </p:grpSpPr>
        <p:sp>
          <p:nvSpPr>
            <p:cNvPr id="2007" name="Google Shape;2007;p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1"/>
          <p:cNvGrpSpPr/>
          <p:nvPr/>
        </p:nvGrpSpPr>
        <p:grpSpPr>
          <a:xfrm>
            <a:off x="8054421" y="2790324"/>
            <a:ext cx="167387" cy="89197"/>
            <a:chOff x="4662475" y="1976500"/>
            <a:chExt cx="68725" cy="36625"/>
          </a:xfrm>
        </p:grpSpPr>
        <p:sp>
          <p:nvSpPr>
            <p:cNvPr id="2011" name="Google Shape;2011;p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1"/>
          <p:cNvGrpSpPr/>
          <p:nvPr/>
        </p:nvGrpSpPr>
        <p:grpSpPr>
          <a:xfrm>
            <a:off x="7751326" y="2793764"/>
            <a:ext cx="166899" cy="82317"/>
            <a:chOff x="4920150" y="1977875"/>
            <a:chExt cx="68525" cy="33800"/>
          </a:xfrm>
        </p:grpSpPr>
        <p:sp>
          <p:nvSpPr>
            <p:cNvPr id="2015" name="Google Shape;2015;p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 name="Google Shape;2018;p51"/>
          <p:cNvGrpSpPr/>
          <p:nvPr/>
        </p:nvGrpSpPr>
        <p:grpSpPr>
          <a:xfrm>
            <a:off x="7162483" y="3197682"/>
            <a:ext cx="125190" cy="127859"/>
            <a:chOff x="4676550" y="2160575"/>
            <a:chExt cx="51400" cy="52500"/>
          </a:xfrm>
        </p:grpSpPr>
        <p:sp>
          <p:nvSpPr>
            <p:cNvPr id="2019" name="Google Shape;2019;p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51"/>
          <p:cNvGrpSpPr/>
          <p:nvPr/>
        </p:nvGrpSpPr>
        <p:grpSpPr>
          <a:xfrm>
            <a:off x="7459741" y="3204714"/>
            <a:ext cx="145405" cy="113794"/>
            <a:chOff x="4768325" y="2163475"/>
            <a:chExt cx="59700" cy="46725"/>
          </a:xfrm>
        </p:grpSpPr>
        <p:sp>
          <p:nvSpPr>
            <p:cNvPr id="2023" name="Google Shape;2023;p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5" name="Google Shape;2025;p5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51"/>
          <p:cNvGrpSpPr/>
          <p:nvPr/>
        </p:nvGrpSpPr>
        <p:grpSpPr>
          <a:xfrm>
            <a:off x="7476059" y="3459808"/>
            <a:ext cx="112768" cy="106853"/>
            <a:chOff x="4768575" y="2253950"/>
            <a:chExt cx="46300" cy="43875"/>
          </a:xfrm>
        </p:grpSpPr>
        <p:sp>
          <p:nvSpPr>
            <p:cNvPr id="2032" name="Google Shape;2032;p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51"/>
          <p:cNvGrpSpPr/>
          <p:nvPr/>
        </p:nvGrpSpPr>
        <p:grpSpPr>
          <a:xfrm>
            <a:off x="7775682" y="3948834"/>
            <a:ext cx="118187" cy="146246"/>
            <a:chOff x="4960900" y="2433225"/>
            <a:chExt cx="48525" cy="60050"/>
          </a:xfrm>
        </p:grpSpPr>
        <p:sp>
          <p:nvSpPr>
            <p:cNvPr id="2035" name="Google Shape;2035;p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1"/>
          <p:cNvGrpSpPr/>
          <p:nvPr/>
        </p:nvGrpSpPr>
        <p:grpSpPr>
          <a:xfrm>
            <a:off x="7464247" y="4212895"/>
            <a:ext cx="136394" cy="143810"/>
            <a:chOff x="4854075" y="2527625"/>
            <a:chExt cx="56000" cy="59050"/>
          </a:xfrm>
        </p:grpSpPr>
        <p:sp>
          <p:nvSpPr>
            <p:cNvPr id="2038" name="Google Shape;2038;p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0" name="Google Shape;2040;p5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3" name="Google Shape;2043;p51"/>
          <p:cNvGrpSpPr/>
          <p:nvPr/>
        </p:nvGrpSpPr>
        <p:grpSpPr>
          <a:xfrm>
            <a:off x="8088458" y="3676639"/>
            <a:ext cx="99312" cy="160797"/>
            <a:chOff x="5059700" y="2334775"/>
            <a:chExt cx="40775" cy="66025"/>
          </a:xfrm>
        </p:grpSpPr>
        <p:sp>
          <p:nvSpPr>
            <p:cNvPr id="2044" name="Google Shape;2044;p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2053;p51"/>
          <p:cNvGrpSpPr/>
          <p:nvPr/>
        </p:nvGrpSpPr>
        <p:grpSpPr>
          <a:xfrm>
            <a:off x="8045622" y="3941771"/>
            <a:ext cx="184984" cy="160371"/>
            <a:chOff x="5037700" y="2430325"/>
            <a:chExt cx="75950" cy="65850"/>
          </a:xfrm>
        </p:grpSpPr>
        <p:sp>
          <p:nvSpPr>
            <p:cNvPr id="2054" name="Google Shape;2054;p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51"/>
          <p:cNvGrpSpPr/>
          <p:nvPr/>
        </p:nvGrpSpPr>
        <p:grpSpPr>
          <a:xfrm>
            <a:off x="7465128" y="3708223"/>
            <a:ext cx="173014" cy="97629"/>
            <a:chOff x="4756975" y="2341800"/>
            <a:chExt cx="91975" cy="51925"/>
          </a:xfrm>
        </p:grpSpPr>
        <p:sp>
          <p:nvSpPr>
            <p:cNvPr id="2057" name="Google Shape;2057;p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51"/>
          <p:cNvGrpSpPr/>
          <p:nvPr/>
        </p:nvGrpSpPr>
        <p:grpSpPr>
          <a:xfrm>
            <a:off x="7732065" y="4196920"/>
            <a:ext cx="212497" cy="175761"/>
            <a:chOff x="4943575" y="2516350"/>
            <a:chExt cx="98675" cy="81700"/>
          </a:xfrm>
        </p:grpSpPr>
        <p:sp>
          <p:nvSpPr>
            <p:cNvPr id="2078" name="Google Shape;2078;p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6" name="Google Shape;2156;p5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358434" y="27781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IE</a:t>
            </a:r>
            <a:r>
              <a:rPr lang="zh-TW" altLang="en-US" dirty="0"/>
              <a:t>任務簡介</a:t>
            </a:r>
            <a:endParaRPr sz="3000" dirty="0"/>
          </a:p>
        </p:txBody>
      </p:sp>
      <p:sp>
        <p:nvSpPr>
          <p:cNvPr id="6" name="文字方塊 5">
            <a:extLst>
              <a:ext uri="{FF2B5EF4-FFF2-40B4-BE49-F238E27FC236}">
                <a16:creationId xmlns:a16="http://schemas.microsoft.com/office/drawing/2014/main" id="{849B2FCB-4867-447D-84F7-EAA67F9EB73A}"/>
              </a:ext>
            </a:extLst>
          </p:cNvPr>
          <p:cNvSpPr txBox="1"/>
          <p:nvPr/>
        </p:nvSpPr>
        <p:spPr>
          <a:xfrm>
            <a:off x="5936777" y="1205355"/>
            <a:ext cx="2852381" cy="2893100"/>
          </a:xfrm>
          <a:prstGeom prst="rect">
            <a:avLst/>
          </a:prstGeom>
          <a:noFill/>
        </p:spPr>
        <p:txBody>
          <a:bodyPr wrap="square" rtlCol="0">
            <a:spAutoFit/>
          </a:bodyPr>
          <a:lstStyle/>
          <a:p>
            <a:r>
              <a:rPr lang="zh-TW" altLang="en-US" dirty="0">
                <a:solidFill>
                  <a:schemeClr val="tx2"/>
                </a:solidFill>
              </a:rPr>
              <a:t>關鍵詞提取：識別這是文章與</a:t>
            </a:r>
            <a:r>
              <a:rPr lang="en-US" altLang="zh-TW" dirty="0">
                <a:solidFill>
                  <a:schemeClr val="tx2"/>
                </a:solidFill>
              </a:rPr>
              <a:t>’</a:t>
            </a:r>
            <a:r>
              <a:rPr lang="zh-TW" altLang="en-US" dirty="0">
                <a:solidFill>
                  <a:schemeClr val="tx2"/>
                </a:solidFill>
              </a:rPr>
              <a:t>回購股票</a:t>
            </a:r>
            <a:r>
              <a:rPr lang="en-US" altLang="zh-TW" dirty="0">
                <a:solidFill>
                  <a:schemeClr val="tx2"/>
                </a:solidFill>
              </a:rPr>
              <a:t>’</a:t>
            </a:r>
            <a:r>
              <a:rPr lang="zh-TW" altLang="en-US" dirty="0">
                <a:solidFill>
                  <a:schemeClr val="tx2"/>
                </a:solidFill>
              </a:rPr>
              <a:t>、</a:t>
            </a:r>
            <a:r>
              <a:rPr lang="en-US" altLang="zh-TW" dirty="0">
                <a:solidFill>
                  <a:schemeClr val="tx2"/>
                </a:solidFill>
              </a:rPr>
              <a:t>’</a:t>
            </a:r>
            <a:r>
              <a:rPr lang="zh-TW" altLang="en-US" dirty="0">
                <a:solidFill>
                  <a:schemeClr val="tx2"/>
                </a:solidFill>
              </a:rPr>
              <a:t>股價</a:t>
            </a:r>
            <a:r>
              <a:rPr lang="en-US" altLang="zh-TW" dirty="0">
                <a:solidFill>
                  <a:schemeClr val="tx2"/>
                </a:solidFill>
              </a:rPr>
              <a:t>’</a:t>
            </a:r>
            <a:r>
              <a:rPr lang="zh-TW" altLang="en-US" dirty="0">
                <a:solidFill>
                  <a:schemeClr val="tx2"/>
                </a:solidFill>
              </a:rPr>
              <a:t>有關</a:t>
            </a:r>
            <a:endParaRPr lang="en-US" altLang="zh-TW" dirty="0">
              <a:solidFill>
                <a:schemeClr val="tx2"/>
              </a:solidFill>
            </a:endParaRPr>
          </a:p>
          <a:p>
            <a:endParaRPr lang="en-US" altLang="zh-TW" dirty="0">
              <a:solidFill>
                <a:schemeClr val="tx2"/>
              </a:solidFill>
            </a:endParaRPr>
          </a:p>
          <a:p>
            <a:r>
              <a:rPr lang="zh-TW" altLang="en-US" dirty="0">
                <a:solidFill>
                  <a:schemeClr val="tx2"/>
                </a:solidFill>
              </a:rPr>
              <a:t>專名個體識別：</a:t>
            </a:r>
            <a:r>
              <a:rPr lang="en-US" altLang="zh-TW" dirty="0">
                <a:solidFill>
                  <a:schemeClr val="tx2"/>
                </a:solidFill>
              </a:rPr>
              <a:t>Luca </a:t>
            </a:r>
            <a:r>
              <a:rPr lang="en-US" altLang="zh-TW" dirty="0" err="1">
                <a:solidFill>
                  <a:schemeClr val="tx2"/>
                </a:solidFill>
              </a:rPr>
              <a:t>Maestri</a:t>
            </a:r>
            <a:r>
              <a:rPr lang="zh-TW" altLang="en-US" dirty="0">
                <a:solidFill>
                  <a:schemeClr val="tx2"/>
                </a:solidFill>
              </a:rPr>
              <a:t>是人名</a:t>
            </a:r>
            <a:endParaRPr lang="en-US" altLang="zh-TW" dirty="0">
              <a:solidFill>
                <a:schemeClr val="tx2"/>
              </a:solidFill>
            </a:endParaRPr>
          </a:p>
          <a:p>
            <a:endParaRPr lang="en-US" altLang="zh-TW" dirty="0">
              <a:solidFill>
                <a:schemeClr val="tx2"/>
              </a:solidFill>
            </a:endParaRPr>
          </a:p>
          <a:p>
            <a:r>
              <a:rPr lang="zh-TW" altLang="en-US" dirty="0">
                <a:solidFill>
                  <a:schemeClr val="tx2"/>
                </a:solidFill>
              </a:rPr>
              <a:t>專名個體歧異消除與連結：識別</a:t>
            </a:r>
            <a:r>
              <a:rPr lang="en-US" altLang="zh-TW" dirty="0">
                <a:solidFill>
                  <a:schemeClr val="tx2"/>
                </a:solidFill>
              </a:rPr>
              <a:t>Apple</a:t>
            </a:r>
            <a:r>
              <a:rPr lang="zh-TW" altLang="en-US" dirty="0">
                <a:solidFill>
                  <a:schemeClr val="tx2"/>
                </a:solidFill>
              </a:rPr>
              <a:t>不是水果而是公司</a:t>
            </a:r>
            <a:endParaRPr lang="en-US" altLang="zh-TW" dirty="0">
              <a:solidFill>
                <a:schemeClr val="tx2"/>
              </a:solidFill>
            </a:endParaRPr>
          </a:p>
          <a:p>
            <a:endParaRPr lang="en-US" altLang="zh-TW" dirty="0">
              <a:solidFill>
                <a:schemeClr val="tx2"/>
              </a:solidFill>
            </a:endParaRPr>
          </a:p>
          <a:p>
            <a:r>
              <a:rPr lang="zh-TW" altLang="en-US" dirty="0">
                <a:solidFill>
                  <a:schemeClr val="tx2"/>
                </a:solidFill>
              </a:rPr>
              <a:t>關係提取：</a:t>
            </a:r>
            <a:r>
              <a:rPr lang="en-US" altLang="zh-TW" dirty="0">
                <a:solidFill>
                  <a:schemeClr val="tx2"/>
                </a:solidFill>
              </a:rPr>
              <a:t> </a:t>
            </a:r>
            <a:r>
              <a:rPr lang="zh-TW" altLang="en-US" dirty="0">
                <a:solidFill>
                  <a:schemeClr val="tx2"/>
                </a:solidFill>
              </a:rPr>
              <a:t>提取</a:t>
            </a:r>
            <a:r>
              <a:rPr lang="en-US" altLang="zh-TW" dirty="0">
                <a:solidFill>
                  <a:schemeClr val="tx2"/>
                </a:solidFill>
              </a:rPr>
              <a:t>Luca </a:t>
            </a:r>
            <a:r>
              <a:rPr lang="en-US" altLang="zh-TW" dirty="0" err="1">
                <a:solidFill>
                  <a:schemeClr val="tx2"/>
                </a:solidFill>
              </a:rPr>
              <a:t>Maestri</a:t>
            </a:r>
            <a:r>
              <a:rPr lang="zh-TW" altLang="en-US" dirty="0">
                <a:solidFill>
                  <a:schemeClr val="tx2"/>
                </a:solidFill>
              </a:rPr>
              <a:t>是</a:t>
            </a:r>
            <a:r>
              <a:rPr lang="en-US" altLang="zh-TW" dirty="0">
                <a:solidFill>
                  <a:schemeClr val="tx2"/>
                </a:solidFill>
              </a:rPr>
              <a:t>Apple</a:t>
            </a:r>
            <a:r>
              <a:rPr lang="zh-TW" altLang="en-US" dirty="0">
                <a:solidFill>
                  <a:schemeClr val="tx2"/>
                </a:solidFill>
              </a:rPr>
              <a:t>的財務長這個資訊</a:t>
            </a:r>
            <a:endParaRPr lang="en-US" altLang="zh-TW" dirty="0">
              <a:solidFill>
                <a:schemeClr val="tx2"/>
              </a:solidFill>
            </a:endParaRPr>
          </a:p>
          <a:p>
            <a:endParaRPr lang="en-US" altLang="zh-TW" dirty="0">
              <a:solidFill>
                <a:schemeClr val="tx2"/>
              </a:solidFill>
            </a:endParaRPr>
          </a:p>
          <a:p>
            <a:endParaRPr lang="zh-TW" altLang="en-US" dirty="0">
              <a:solidFill>
                <a:schemeClr val="tx2"/>
              </a:solidFill>
            </a:endParaRPr>
          </a:p>
        </p:txBody>
      </p:sp>
      <p:pic>
        <p:nvPicPr>
          <p:cNvPr id="8" name="圖片 7">
            <a:extLst>
              <a:ext uri="{FF2B5EF4-FFF2-40B4-BE49-F238E27FC236}">
                <a16:creationId xmlns:a16="http://schemas.microsoft.com/office/drawing/2014/main" id="{58382B64-423C-40A3-AEE8-4BA4A092CC0A}"/>
              </a:ext>
            </a:extLst>
          </p:cNvPr>
          <p:cNvPicPr>
            <a:picLocks noChangeAspect="1"/>
          </p:cNvPicPr>
          <p:nvPr/>
        </p:nvPicPr>
        <p:blipFill>
          <a:blip r:embed="rId3"/>
          <a:stretch>
            <a:fillRect/>
          </a:stretch>
        </p:blipFill>
        <p:spPr>
          <a:xfrm>
            <a:off x="282465" y="1205355"/>
            <a:ext cx="5497362" cy="3484712"/>
          </a:xfrm>
          <a:prstGeom prst="rect">
            <a:avLst/>
          </a:prstGeom>
        </p:spPr>
      </p:pic>
    </p:spTree>
    <p:extLst>
      <p:ext uri="{BB962C8B-B14F-4D97-AF65-F5344CB8AC3E}">
        <p14:creationId xmlns:p14="http://schemas.microsoft.com/office/powerpoint/2010/main" val="24753983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163"/>
        <p:cNvGrpSpPr/>
        <p:nvPr/>
      </p:nvGrpSpPr>
      <p:grpSpPr>
        <a:xfrm>
          <a:off x="0" y="0"/>
          <a:ext cx="0" cy="0"/>
          <a:chOff x="0" y="0"/>
          <a:chExt cx="0" cy="0"/>
        </a:xfrm>
      </p:grpSpPr>
      <p:grpSp>
        <p:nvGrpSpPr>
          <p:cNvPr id="2164" name="Google Shape;2164;p52"/>
          <p:cNvGrpSpPr/>
          <p:nvPr/>
        </p:nvGrpSpPr>
        <p:grpSpPr>
          <a:xfrm>
            <a:off x="3642951" y="1176740"/>
            <a:ext cx="2078182" cy="1366558"/>
            <a:chOff x="235800" y="830650"/>
            <a:chExt cx="6978450" cy="4588844"/>
          </a:xfrm>
        </p:grpSpPr>
        <p:sp>
          <p:nvSpPr>
            <p:cNvPr id="2165" name="Google Shape;2165;p5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 name="Google Shape;2171;p52"/>
          <p:cNvGrpSpPr/>
          <p:nvPr/>
        </p:nvGrpSpPr>
        <p:grpSpPr>
          <a:xfrm>
            <a:off x="738454" y="3007842"/>
            <a:ext cx="2622876" cy="1333540"/>
            <a:chOff x="238125" y="1038125"/>
            <a:chExt cx="7146800" cy="3633625"/>
          </a:xfrm>
        </p:grpSpPr>
        <p:sp>
          <p:nvSpPr>
            <p:cNvPr id="2172" name="Google Shape;2172;p5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52"/>
          <p:cNvGrpSpPr/>
          <p:nvPr/>
        </p:nvGrpSpPr>
        <p:grpSpPr>
          <a:xfrm>
            <a:off x="5961311" y="1231136"/>
            <a:ext cx="2435960" cy="1297725"/>
            <a:chOff x="233350" y="949250"/>
            <a:chExt cx="7137300" cy="3802300"/>
          </a:xfrm>
        </p:grpSpPr>
        <p:sp>
          <p:nvSpPr>
            <p:cNvPr id="3745" name="Google Shape;3745;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52"/>
          <p:cNvGrpSpPr/>
          <p:nvPr/>
        </p:nvGrpSpPr>
        <p:grpSpPr>
          <a:xfrm>
            <a:off x="7714435" y="3194726"/>
            <a:ext cx="104231" cy="320340"/>
            <a:chOff x="7564426" y="3224343"/>
            <a:chExt cx="119985" cy="368801"/>
          </a:xfrm>
        </p:grpSpPr>
        <p:sp>
          <p:nvSpPr>
            <p:cNvPr id="3797" name="Google Shape;3797;p5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52"/>
          <p:cNvGrpSpPr/>
          <p:nvPr/>
        </p:nvGrpSpPr>
        <p:grpSpPr>
          <a:xfrm>
            <a:off x="7413923" y="3188827"/>
            <a:ext cx="189489" cy="332132"/>
            <a:chOff x="8370831" y="3202002"/>
            <a:chExt cx="218129" cy="382376"/>
          </a:xfrm>
        </p:grpSpPr>
        <p:sp>
          <p:nvSpPr>
            <p:cNvPr id="3800" name="Google Shape;3800;p5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52"/>
          <p:cNvGrpSpPr/>
          <p:nvPr/>
        </p:nvGrpSpPr>
        <p:grpSpPr>
          <a:xfrm>
            <a:off x="8137312" y="3599959"/>
            <a:ext cx="309429" cy="267000"/>
            <a:chOff x="6742064" y="3750480"/>
            <a:chExt cx="399315" cy="344560"/>
          </a:xfrm>
        </p:grpSpPr>
        <p:sp>
          <p:nvSpPr>
            <p:cNvPr id="3803" name="Google Shape;3803;p5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52"/>
          <p:cNvGrpSpPr/>
          <p:nvPr/>
        </p:nvGrpSpPr>
        <p:grpSpPr>
          <a:xfrm>
            <a:off x="7676331" y="3951006"/>
            <a:ext cx="180437" cy="281608"/>
            <a:chOff x="7248525" y="3739696"/>
            <a:chExt cx="230531" cy="359790"/>
          </a:xfrm>
        </p:grpSpPr>
        <p:sp>
          <p:nvSpPr>
            <p:cNvPr id="3806" name="Google Shape;3806;p5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52"/>
          <p:cNvGrpSpPr/>
          <p:nvPr/>
        </p:nvGrpSpPr>
        <p:grpSpPr>
          <a:xfrm>
            <a:off x="7922251" y="3594231"/>
            <a:ext cx="162896" cy="278710"/>
            <a:chOff x="7601242" y="3729267"/>
            <a:chExt cx="222566" cy="380803"/>
          </a:xfrm>
        </p:grpSpPr>
        <p:sp>
          <p:nvSpPr>
            <p:cNvPr id="3809" name="Google Shape;3809;p5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1" name="Google Shape;3811;p52"/>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2" name="Google Shape;3812;p52"/>
          <p:cNvGrpSpPr/>
          <p:nvPr/>
        </p:nvGrpSpPr>
        <p:grpSpPr>
          <a:xfrm>
            <a:off x="7411896" y="3595371"/>
            <a:ext cx="193543" cy="275990"/>
            <a:chOff x="8304647" y="3738687"/>
            <a:chExt cx="225076" cy="320956"/>
          </a:xfrm>
        </p:grpSpPr>
        <p:sp>
          <p:nvSpPr>
            <p:cNvPr id="3813" name="Google Shape;3813;p5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52"/>
          <p:cNvGrpSpPr/>
          <p:nvPr/>
        </p:nvGrpSpPr>
        <p:grpSpPr>
          <a:xfrm>
            <a:off x="7684389" y="3595371"/>
            <a:ext cx="178492" cy="275990"/>
            <a:chOff x="8615101" y="3738687"/>
            <a:chExt cx="207573" cy="320956"/>
          </a:xfrm>
        </p:grpSpPr>
        <p:sp>
          <p:nvSpPr>
            <p:cNvPr id="3817" name="Google Shape;3817;p5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0" name="Google Shape;3820;p52"/>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1" name="Google Shape;3821;p52"/>
          <p:cNvGrpSpPr/>
          <p:nvPr/>
        </p:nvGrpSpPr>
        <p:grpSpPr>
          <a:xfrm>
            <a:off x="7909920" y="3998032"/>
            <a:ext cx="187557" cy="187557"/>
            <a:chOff x="8565775" y="671075"/>
            <a:chExt cx="441000" cy="441000"/>
          </a:xfrm>
        </p:grpSpPr>
        <p:sp>
          <p:nvSpPr>
            <p:cNvPr id="3822" name="Google Shape;3822;p5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52"/>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6" name="Google Shape;3826;p52"/>
          <p:cNvGrpSpPr/>
          <p:nvPr/>
        </p:nvGrpSpPr>
        <p:grpSpPr>
          <a:xfrm>
            <a:off x="3561370" y="3009282"/>
            <a:ext cx="2241344" cy="1330656"/>
            <a:chOff x="230250" y="739925"/>
            <a:chExt cx="7124425" cy="4229675"/>
          </a:xfrm>
        </p:grpSpPr>
        <p:sp>
          <p:nvSpPr>
            <p:cNvPr id="3827" name="Google Shape;3827;p52"/>
            <p:cNvSpPr/>
            <p:nvPr/>
          </p:nvSpPr>
          <p:spPr>
            <a:xfrm>
              <a:off x="2001525" y="3293875"/>
              <a:ext cx="920575" cy="1635500"/>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294050" y="1435525"/>
              <a:ext cx="2107300" cy="218045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2241950" y="3529150"/>
              <a:ext cx="49625" cy="247725"/>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2241950" y="3400325"/>
              <a:ext cx="441250" cy="371700"/>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2254050" y="3517075"/>
              <a:ext cx="457575" cy="70475"/>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2463625" y="3784100"/>
              <a:ext cx="77125" cy="358075"/>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2540725" y="3772000"/>
              <a:ext cx="128875" cy="445500"/>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2540725" y="3772000"/>
              <a:ext cx="331475" cy="166950"/>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2552825" y="3677050"/>
              <a:ext cx="360525" cy="94975"/>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2221375" y="3772000"/>
              <a:ext cx="75925" cy="2446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2297275" y="3772000"/>
              <a:ext cx="166375" cy="370175"/>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2463625" y="4150925"/>
              <a:ext cx="20875" cy="378350"/>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2207175" y="4345400"/>
              <a:ext cx="271275" cy="192350"/>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2218950" y="4145500"/>
              <a:ext cx="260425" cy="48100"/>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2473900" y="4150925"/>
              <a:ext cx="190550" cy="75950"/>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2149700" y="4558600"/>
              <a:ext cx="127050" cy="245275"/>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2156650" y="4529250"/>
              <a:ext cx="327850" cy="29375"/>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2077725" y="3529150"/>
              <a:ext cx="164250" cy="333600"/>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2297275" y="3772000"/>
              <a:ext cx="243475" cy="25"/>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2"/>
            <p:cNvSpPr/>
            <p:nvPr/>
          </p:nvSpPr>
          <p:spPr>
            <a:xfrm>
              <a:off x="2206550" y="4150925"/>
              <a:ext cx="267375" cy="201150"/>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2"/>
            <p:cNvSpPr/>
            <p:nvPr/>
          </p:nvSpPr>
          <p:spPr>
            <a:xfrm>
              <a:off x="412000" y="1451850"/>
              <a:ext cx="148825" cy="202950"/>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2"/>
            <p:cNvSpPr/>
            <p:nvPr/>
          </p:nvSpPr>
          <p:spPr>
            <a:xfrm>
              <a:off x="300100" y="1654775"/>
              <a:ext cx="272525" cy="11675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2"/>
            <p:cNvSpPr/>
            <p:nvPr/>
          </p:nvSpPr>
          <p:spPr>
            <a:xfrm>
              <a:off x="564725" y="1658100"/>
              <a:ext cx="223825" cy="252225"/>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2"/>
            <p:cNvSpPr/>
            <p:nvPr/>
          </p:nvSpPr>
          <p:spPr>
            <a:xfrm>
              <a:off x="809075" y="1695300"/>
              <a:ext cx="109500" cy="215025"/>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2"/>
            <p:cNvSpPr/>
            <p:nvPr/>
          </p:nvSpPr>
          <p:spPr>
            <a:xfrm>
              <a:off x="560800" y="1654775"/>
              <a:ext cx="369875" cy="40550"/>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2"/>
            <p:cNvSpPr/>
            <p:nvPr/>
          </p:nvSpPr>
          <p:spPr>
            <a:xfrm>
              <a:off x="560800" y="1525625"/>
              <a:ext cx="722200" cy="129175"/>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2"/>
            <p:cNvSpPr/>
            <p:nvPr/>
          </p:nvSpPr>
          <p:spPr>
            <a:xfrm>
              <a:off x="1154750" y="1525625"/>
              <a:ext cx="128250" cy="363850"/>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2"/>
            <p:cNvSpPr/>
            <p:nvPr/>
          </p:nvSpPr>
          <p:spPr>
            <a:xfrm>
              <a:off x="918550" y="1695300"/>
              <a:ext cx="236225" cy="194175"/>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2"/>
            <p:cNvSpPr/>
            <p:nvPr/>
          </p:nvSpPr>
          <p:spPr>
            <a:xfrm>
              <a:off x="995075" y="1889450"/>
              <a:ext cx="159700" cy="215350"/>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2"/>
            <p:cNvSpPr/>
            <p:nvPr/>
          </p:nvSpPr>
          <p:spPr>
            <a:xfrm>
              <a:off x="918550" y="1525625"/>
              <a:ext cx="364450" cy="169700"/>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2"/>
            <p:cNvSpPr/>
            <p:nvPr/>
          </p:nvSpPr>
          <p:spPr>
            <a:xfrm>
              <a:off x="1154750" y="1889450"/>
              <a:ext cx="176025" cy="242250"/>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2"/>
            <p:cNvSpPr/>
            <p:nvPr/>
          </p:nvSpPr>
          <p:spPr>
            <a:xfrm>
              <a:off x="1330750" y="1821700"/>
              <a:ext cx="129150" cy="310000"/>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2"/>
            <p:cNvSpPr/>
            <p:nvPr/>
          </p:nvSpPr>
          <p:spPr>
            <a:xfrm>
              <a:off x="1459875" y="1666875"/>
              <a:ext cx="175750" cy="154850"/>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2"/>
            <p:cNvSpPr/>
            <p:nvPr/>
          </p:nvSpPr>
          <p:spPr>
            <a:xfrm>
              <a:off x="1154750" y="1821700"/>
              <a:ext cx="305150" cy="67775"/>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2"/>
            <p:cNvSpPr/>
            <p:nvPr/>
          </p:nvSpPr>
          <p:spPr>
            <a:xfrm>
              <a:off x="1459875" y="1821700"/>
              <a:ext cx="134300" cy="433400"/>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2"/>
            <p:cNvSpPr/>
            <p:nvPr/>
          </p:nvSpPr>
          <p:spPr>
            <a:xfrm>
              <a:off x="1594150" y="1889450"/>
              <a:ext cx="113150" cy="365650"/>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2"/>
            <p:cNvSpPr/>
            <p:nvPr/>
          </p:nvSpPr>
          <p:spPr>
            <a:xfrm>
              <a:off x="1115425" y="2255075"/>
              <a:ext cx="478750" cy="165450"/>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2"/>
            <p:cNvSpPr/>
            <p:nvPr/>
          </p:nvSpPr>
          <p:spPr>
            <a:xfrm>
              <a:off x="1530050" y="2255075"/>
              <a:ext cx="64125" cy="314825"/>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2"/>
            <p:cNvSpPr/>
            <p:nvPr/>
          </p:nvSpPr>
          <p:spPr>
            <a:xfrm>
              <a:off x="1231250" y="2569875"/>
              <a:ext cx="310925" cy="132800"/>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2"/>
            <p:cNvSpPr/>
            <p:nvPr/>
          </p:nvSpPr>
          <p:spPr>
            <a:xfrm>
              <a:off x="1113325" y="2131675"/>
              <a:ext cx="217450" cy="283400"/>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2"/>
            <p:cNvSpPr/>
            <p:nvPr/>
          </p:nvSpPr>
          <p:spPr>
            <a:xfrm>
              <a:off x="1330750" y="2131675"/>
              <a:ext cx="284300" cy="114950"/>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2"/>
            <p:cNvSpPr/>
            <p:nvPr/>
          </p:nvSpPr>
          <p:spPr>
            <a:xfrm>
              <a:off x="1615025" y="2089950"/>
              <a:ext cx="422200" cy="156675"/>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2"/>
            <p:cNvSpPr/>
            <p:nvPr/>
          </p:nvSpPr>
          <p:spPr>
            <a:xfrm>
              <a:off x="2037200" y="2089950"/>
              <a:ext cx="233500" cy="303650"/>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2"/>
            <p:cNvSpPr/>
            <p:nvPr/>
          </p:nvSpPr>
          <p:spPr>
            <a:xfrm>
              <a:off x="1596875" y="2246600"/>
              <a:ext cx="673825" cy="12705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2"/>
            <p:cNvSpPr/>
            <p:nvPr/>
          </p:nvSpPr>
          <p:spPr>
            <a:xfrm>
              <a:off x="1596875" y="2246600"/>
              <a:ext cx="316975" cy="555875"/>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2"/>
            <p:cNvSpPr/>
            <p:nvPr/>
          </p:nvSpPr>
          <p:spPr>
            <a:xfrm>
              <a:off x="1596875" y="2246600"/>
              <a:ext cx="507800" cy="355075"/>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2"/>
            <p:cNvSpPr/>
            <p:nvPr/>
          </p:nvSpPr>
          <p:spPr>
            <a:xfrm>
              <a:off x="1530050" y="2569875"/>
              <a:ext cx="383800" cy="232600"/>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2"/>
            <p:cNvSpPr/>
            <p:nvPr/>
          </p:nvSpPr>
          <p:spPr>
            <a:xfrm>
              <a:off x="1530050" y="2569875"/>
              <a:ext cx="126425" cy="445800"/>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2"/>
            <p:cNvSpPr/>
            <p:nvPr/>
          </p:nvSpPr>
          <p:spPr>
            <a:xfrm>
              <a:off x="1497375" y="3024425"/>
              <a:ext cx="164850" cy="32675"/>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2"/>
            <p:cNvSpPr/>
            <p:nvPr/>
          </p:nvSpPr>
          <p:spPr>
            <a:xfrm>
              <a:off x="1662200" y="3024425"/>
              <a:ext cx="151250" cy="218975"/>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2"/>
            <p:cNvSpPr/>
            <p:nvPr/>
          </p:nvSpPr>
          <p:spPr>
            <a:xfrm>
              <a:off x="1813725" y="3036525"/>
              <a:ext cx="32675" cy="206275"/>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2"/>
            <p:cNvSpPr/>
            <p:nvPr/>
          </p:nvSpPr>
          <p:spPr>
            <a:xfrm>
              <a:off x="1813425" y="3243375"/>
              <a:ext cx="145175" cy="5052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2"/>
            <p:cNvSpPr/>
            <p:nvPr/>
          </p:nvSpPr>
          <p:spPr>
            <a:xfrm>
              <a:off x="1949200" y="3290550"/>
              <a:ext cx="52350" cy="32330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2"/>
            <p:cNvSpPr/>
            <p:nvPr/>
          </p:nvSpPr>
          <p:spPr>
            <a:xfrm>
              <a:off x="1113325" y="2415050"/>
              <a:ext cx="416750" cy="154850"/>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2"/>
            <p:cNvSpPr/>
            <p:nvPr/>
          </p:nvSpPr>
          <p:spPr>
            <a:xfrm>
              <a:off x="2032675" y="1784200"/>
              <a:ext cx="84100" cy="296100"/>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2"/>
            <p:cNvSpPr/>
            <p:nvPr/>
          </p:nvSpPr>
          <p:spPr>
            <a:xfrm>
              <a:off x="2116750" y="1784200"/>
              <a:ext cx="275225" cy="167575"/>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2"/>
            <p:cNvSpPr/>
            <p:nvPr/>
          </p:nvSpPr>
          <p:spPr>
            <a:xfrm>
              <a:off x="1166850" y="792275"/>
              <a:ext cx="1104150" cy="510800"/>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2"/>
            <p:cNvSpPr/>
            <p:nvPr/>
          </p:nvSpPr>
          <p:spPr>
            <a:xfrm>
              <a:off x="1154750" y="1080175"/>
              <a:ext cx="231975" cy="222900"/>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2"/>
            <p:cNvSpPr/>
            <p:nvPr/>
          </p:nvSpPr>
          <p:spPr>
            <a:xfrm>
              <a:off x="1382775" y="1177850"/>
              <a:ext cx="252850" cy="62325"/>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2"/>
            <p:cNvSpPr/>
            <p:nvPr/>
          </p:nvSpPr>
          <p:spPr>
            <a:xfrm>
              <a:off x="1647375" y="1043875"/>
              <a:ext cx="344800" cy="134000"/>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2"/>
            <p:cNvSpPr/>
            <p:nvPr/>
          </p:nvSpPr>
          <p:spPr>
            <a:xfrm>
              <a:off x="1992150" y="792275"/>
              <a:ext cx="54750" cy="263725"/>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2"/>
            <p:cNvSpPr/>
            <p:nvPr/>
          </p:nvSpPr>
          <p:spPr>
            <a:xfrm>
              <a:off x="2046875" y="792275"/>
              <a:ext cx="82000" cy="202025"/>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2"/>
            <p:cNvSpPr/>
            <p:nvPr/>
          </p:nvSpPr>
          <p:spPr>
            <a:xfrm>
              <a:off x="1509175" y="1303050"/>
              <a:ext cx="189350" cy="181475"/>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2"/>
            <p:cNvSpPr/>
            <p:nvPr/>
          </p:nvSpPr>
          <p:spPr>
            <a:xfrm>
              <a:off x="1850300" y="1393775"/>
              <a:ext cx="487825" cy="35052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2"/>
            <p:cNvSpPr/>
            <p:nvPr/>
          </p:nvSpPr>
          <p:spPr>
            <a:xfrm>
              <a:off x="1787100" y="1207200"/>
              <a:ext cx="158800" cy="32975"/>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2"/>
            <p:cNvSpPr/>
            <p:nvPr/>
          </p:nvSpPr>
          <p:spPr>
            <a:xfrm>
              <a:off x="1585700" y="1315150"/>
              <a:ext cx="49925" cy="169675"/>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2"/>
            <p:cNvSpPr/>
            <p:nvPr/>
          </p:nvSpPr>
          <p:spPr>
            <a:xfrm>
              <a:off x="1517950" y="1361125"/>
              <a:ext cx="180575" cy="44775"/>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2"/>
            <p:cNvSpPr/>
            <p:nvPr/>
          </p:nvSpPr>
          <p:spPr>
            <a:xfrm>
              <a:off x="2004250" y="1395000"/>
              <a:ext cx="70475" cy="65350"/>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2"/>
            <p:cNvSpPr/>
            <p:nvPr/>
          </p:nvSpPr>
          <p:spPr>
            <a:xfrm>
              <a:off x="2074700" y="1417975"/>
              <a:ext cx="134600" cy="42375"/>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2"/>
            <p:cNvSpPr/>
            <p:nvPr/>
          </p:nvSpPr>
          <p:spPr>
            <a:xfrm>
              <a:off x="2209275" y="1417975"/>
              <a:ext cx="25" cy="228050"/>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2"/>
            <p:cNvSpPr/>
            <p:nvPr/>
          </p:nvSpPr>
          <p:spPr>
            <a:xfrm>
              <a:off x="2442750" y="780475"/>
              <a:ext cx="856175" cy="991650"/>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2"/>
            <p:cNvSpPr/>
            <p:nvPr/>
          </p:nvSpPr>
          <p:spPr>
            <a:xfrm>
              <a:off x="2484475" y="846700"/>
              <a:ext cx="198725" cy="221400"/>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2"/>
            <p:cNvSpPr/>
            <p:nvPr/>
          </p:nvSpPr>
          <p:spPr>
            <a:xfrm>
              <a:off x="2683175" y="1068075"/>
              <a:ext cx="82875" cy="313625"/>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2"/>
            <p:cNvSpPr/>
            <p:nvPr/>
          </p:nvSpPr>
          <p:spPr>
            <a:xfrm>
              <a:off x="2778125" y="780475"/>
              <a:ext cx="190850" cy="351425"/>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2"/>
            <p:cNvSpPr/>
            <p:nvPr/>
          </p:nvSpPr>
          <p:spPr>
            <a:xfrm>
              <a:off x="2695275" y="1068075"/>
              <a:ext cx="261600" cy="63825"/>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2"/>
            <p:cNvSpPr/>
            <p:nvPr/>
          </p:nvSpPr>
          <p:spPr>
            <a:xfrm>
              <a:off x="2683175" y="780475"/>
              <a:ext cx="94975" cy="287625"/>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2"/>
            <p:cNvSpPr/>
            <p:nvPr/>
          </p:nvSpPr>
          <p:spPr>
            <a:xfrm>
              <a:off x="2443050" y="1068075"/>
              <a:ext cx="240150" cy="130675"/>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2"/>
            <p:cNvSpPr/>
            <p:nvPr/>
          </p:nvSpPr>
          <p:spPr>
            <a:xfrm>
              <a:off x="2621775" y="1381675"/>
              <a:ext cx="144275" cy="85925"/>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2"/>
            <p:cNvSpPr/>
            <p:nvPr/>
          </p:nvSpPr>
          <p:spPr>
            <a:xfrm>
              <a:off x="2766025" y="1381675"/>
              <a:ext cx="123425" cy="241675"/>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2"/>
            <p:cNvSpPr/>
            <p:nvPr/>
          </p:nvSpPr>
          <p:spPr>
            <a:xfrm>
              <a:off x="2654450" y="1381675"/>
              <a:ext cx="111600" cy="387725"/>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2"/>
            <p:cNvSpPr/>
            <p:nvPr/>
          </p:nvSpPr>
          <p:spPr>
            <a:xfrm>
              <a:off x="2443050" y="1198725"/>
              <a:ext cx="323000" cy="182975"/>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2"/>
            <p:cNvSpPr/>
            <p:nvPr/>
          </p:nvSpPr>
          <p:spPr>
            <a:xfrm>
              <a:off x="2766025" y="1123125"/>
              <a:ext cx="211125" cy="253450"/>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2"/>
            <p:cNvSpPr/>
            <p:nvPr/>
          </p:nvSpPr>
          <p:spPr>
            <a:xfrm>
              <a:off x="2968950" y="1133400"/>
              <a:ext cx="133100" cy="392250"/>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2"/>
            <p:cNvSpPr/>
            <p:nvPr/>
          </p:nvSpPr>
          <p:spPr>
            <a:xfrm>
              <a:off x="2766025" y="1381675"/>
              <a:ext cx="336025" cy="14397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2"/>
            <p:cNvSpPr/>
            <p:nvPr/>
          </p:nvSpPr>
          <p:spPr>
            <a:xfrm>
              <a:off x="3102025" y="1240150"/>
              <a:ext cx="147600" cy="285500"/>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2"/>
            <p:cNvSpPr/>
            <p:nvPr/>
          </p:nvSpPr>
          <p:spPr>
            <a:xfrm>
              <a:off x="2969875" y="861825"/>
              <a:ext cx="185700" cy="270075"/>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2"/>
            <p:cNvSpPr/>
            <p:nvPr/>
          </p:nvSpPr>
          <p:spPr>
            <a:xfrm>
              <a:off x="2969875" y="1131875"/>
              <a:ext cx="275225" cy="116775"/>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2"/>
            <p:cNvSpPr/>
            <p:nvPr/>
          </p:nvSpPr>
          <p:spPr>
            <a:xfrm>
              <a:off x="3349700" y="2603750"/>
              <a:ext cx="1343375" cy="1817575"/>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2"/>
            <p:cNvSpPr/>
            <p:nvPr/>
          </p:nvSpPr>
          <p:spPr>
            <a:xfrm>
              <a:off x="3385100" y="2877450"/>
              <a:ext cx="295475" cy="291550"/>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2"/>
            <p:cNvSpPr/>
            <p:nvPr/>
          </p:nvSpPr>
          <p:spPr>
            <a:xfrm>
              <a:off x="3680550" y="2603750"/>
              <a:ext cx="106775" cy="565250"/>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2"/>
            <p:cNvSpPr/>
            <p:nvPr/>
          </p:nvSpPr>
          <p:spPr>
            <a:xfrm>
              <a:off x="3787300" y="2603750"/>
              <a:ext cx="225625" cy="660225"/>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2"/>
            <p:cNvSpPr/>
            <p:nvPr/>
          </p:nvSpPr>
          <p:spPr>
            <a:xfrm>
              <a:off x="4093350" y="2738325"/>
              <a:ext cx="140350" cy="442775"/>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2"/>
            <p:cNvSpPr/>
            <p:nvPr/>
          </p:nvSpPr>
          <p:spPr>
            <a:xfrm>
              <a:off x="4012900" y="2738325"/>
              <a:ext cx="80475" cy="525650"/>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2"/>
            <p:cNvSpPr/>
            <p:nvPr/>
          </p:nvSpPr>
          <p:spPr>
            <a:xfrm>
              <a:off x="4015025" y="3249125"/>
              <a:ext cx="183000" cy="352025"/>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2"/>
            <p:cNvSpPr/>
            <p:nvPr/>
          </p:nvSpPr>
          <p:spPr>
            <a:xfrm>
              <a:off x="4198000" y="3181075"/>
              <a:ext cx="35700" cy="420075"/>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2"/>
            <p:cNvSpPr/>
            <p:nvPr/>
          </p:nvSpPr>
          <p:spPr>
            <a:xfrm>
              <a:off x="4013225" y="3179575"/>
              <a:ext cx="220175" cy="70775"/>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2"/>
            <p:cNvSpPr/>
            <p:nvPr/>
          </p:nvSpPr>
          <p:spPr>
            <a:xfrm>
              <a:off x="3680550" y="3168975"/>
              <a:ext cx="338125" cy="80175"/>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2"/>
            <p:cNvSpPr/>
            <p:nvPr/>
          </p:nvSpPr>
          <p:spPr>
            <a:xfrm>
              <a:off x="3641550" y="3168975"/>
              <a:ext cx="39025" cy="251950"/>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2"/>
            <p:cNvSpPr/>
            <p:nvPr/>
          </p:nvSpPr>
          <p:spPr>
            <a:xfrm>
              <a:off x="3364525" y="3168975"/>
              <a:ext cx="316050" cy="109800"/>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2"/>
            <p:cNvSpPr/>
            <p:nvPr/>
          </p:nvSpPr>
          <p:spPr>
            <a:xfrm>
              <a:off x="3680550" y="3168975"/>
              <a:ext cx="160000" cy="375025"/>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2"/>
            <p:cNvSpPr/>
            <p:nvPr/>
          </p:nvSpPr>
          <p:spPr>
            <a:xfrm>
              <a:off x="3840525" y="3249125"/>
              <a:ext cx="178150" cy="294875"/>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2"/>
            <p:cNvSpPr/>
            <p:nvPr/>
          </p:nvSpPr>
          <p:spPr>
            <a:xfrm>
              <a:off x="3929450" y="3247600"/>
              <a:ext cx="83475" cy="524425"/>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2"/>
            <p:cNvSpPr/>
            <p:nvPr/>
          </p:nvSpPr>
          <p:spPr>
            <a:xfrm>
              <a:off x="3902525" y="3601125"/>
              <a:ext cx="295500" cy="170900"/>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2"/>
            <p:cNvSpPr/>
            <p:nvPr/>
          </p:nvSpPr>
          <p:spPr>
            <a:xfrm>
              <a:off x="4201025" y="3131475"/>
              <a:ext cx="235300" cy="464850"/>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2"/>
            <p:cNvSpPr/>
            <p:nvPr/>
          </p:nvSpPr>
          <p:spPr>
            <a:xfrm>
              <a:off x="4233675" y="3136025"/>
              <a:ext cx="222300" cy="45075"/>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2"/>
            <p:cNvSpPr/>
            <p:nvPr/>
          </p:nvSpPr>
          <p:spPr>
            <a:xfrm>
              <a:off x="4455950" y="3147500"/>
              <a:ext cx="71100" cy="411625"/>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2"/>
            <p:cNvSpPr/>
            <p:nvPr/>
          </p:nvSpPr>
          <p:spPr>
            <a:xfrm>
              <a:off x="4198000" y="3559100"/>
              <a:ext cx="329050" cy="41750"/>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2"/>
            <p:cNvSpPr/>
            <p:nvPr/>
          </p:nvSpPr>
          <p:spPr>
            <a:xfrm>
              <a:off x="4198000" y="3589050"/>
              <a:ext cx="205975" cy="407075"/>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2"/>
            <p:cNvSpPr/>
            <p:nvPr/>
          </p:nvSpPr>
          <p:spPr>
            <a:xfrm>
              <a:off x="4185900" y="3589050"/>
              <a:ext cx="12125" cy="523800"/>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2"/>
            <p:cNvSpPr/>
            <p:nvPr/>
          </p:nvSpPr>
          <p:spPr>
            <a:xfrm>
              <a:off x="4185900" y="4100725"/>
              <a:ext cx="119475" cy="168475"/>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2"/>
            <p:cNvSpPr/>
            <p:nvPr/>
          </p:nvSpPr>
          <p:spPr>
            <a:xfrm>
              <a:off x="3958775" y="4085900"/>
              <a:ext cx="227150" cy="14850"/>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2"/>
            <p:cNvSpPr/>
            <p:nvPr/>
          </p:nvSpPr>
          <p:spPr>
            <a:xfrm>
              <a:off x="4185900" y="3996100"/>
              <a:ext cx="218075" cy="104650"/>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2"/>
            <p:cNvSpPr/>
            <p:nvPr/>
          </p:nvSpPr>
          <p:spPr>
            <a:xfrm>
              <a:off x="4334375" y="2852350"/>
              <a:ext cx="111025" cy="283700"/>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2"/>
            <p:cNvSpPr/>
            <p:nvPr/>
          </p:nvSpPr>
          <p:spPr>
            <a:xfrm>
              <a:off x="3385100" y="2652150"/>
              <a:ext cx="158175" cy="225325"/>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2"/>
            <p:cNvSpPr/>
            <p:nvPr/>
          </p:nvSpPr>
          <p:spPr>
            <a:xfrm>
              <a:off x="3544150" y="2591975"/>
              <a:ext cx="256175" cy="64425"/>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2"/>
            <p:cNvSpPr/>
            <p:nvPr/>
          </p:nvSpPr>
          <p:spPr>
            <a:xfrm>
              <a:off x="3473100" y="1177850"/>
              <a:ext cx="3833475" cy="2175325"/>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2"/>
            <p:cNvSpPr/>
            <p:nvPr/>
          </p:nvSpPr>
          <p:spPr>
            <a:xfrm>
              <a:off x="3473100" y="2483100"/>
              <a:ext cx="168475" cy="66850"/>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2"/>
            <p:cNvSpPr/>
            <p:nvPr/>
          </p:nvSpPr>
          <p:spPr>
            <a:xfrm>
              <a:off x="3493950" y="2402950"/>
              <a:ext cx="138850" cy="200825"/>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2"/>
            <p:cNvSpPr/>
            <p:nvPr/>
          </p:nvSpPr>
          <p:spPr>
            <a:xfrm>
              <a:off x="3632775" y="2176750"/>
              <a:ext cx="356575" cy="226225"/>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2"/>
            <p:cNvSpPr/>
            <p:nvPr/>
          </p:nvSpPr>
          <p:spPr>
            <a:xfrm>
              <a:off x="3754650" y="2173125"/>
              <a:ext cx="246200" cy="254050"/>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2"/>
            <p:cNvSpPr/>
            <p:nvPr/>
          </p:nvSpPr>
          <p:spPr>
            <a:xfrm>
              <a:off x="3936100" y="2173125"/>
              <a:ext cx="64750" cy="167850"/>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2"/>
            <p:cNvSpPr/>
            <p:nvPr/>
          </p:nvSpPr>
          <p:spPr>
            <a:xfrm>
              <a:off x="3998100" y="2185200"/>
              <a:ext cx="145775" cy="309700"/>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2"/>
            <p:cNvSpPr/>
            <p:nvPr/>
          </p:nvSpPr>
          <p:spPr>
            <a:xfrm>
              <a:off x="3855350" y="2066350"/>
              <a:ext cx="142775" cy="118875"/>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2"/>
            <p:cNvSpPr/>
            <p:nvPr/>
          </p:nvSpPr>
          <p:spPr>
            <a:xfrm>
              <a:off x="3749500" y="2125625"/>
              <a:ext cx="248625" cy="5960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2"/>
            <p:cNvSpPr/>
            <p:nvPr/>
          </p:nvSpPr>
          <p:spPr>
            <a:xfrm>
              <a:off x="3632775" y="2185200"/>
              <a:ext cx="368075" cy="61425"/>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2"/>
            <p:cNvSpPr/>
            <p:nvPr/>
          </p:nvSpPr>
          <p:spPr>
            <a:xfrm>
              <a:off x="4093350" y="2001950"/>
              <a:ext cx="128250" cy="162725"/>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2"/>
            <p:cNvSpPr/>
            <p:nvPr/>
          </p:nvSpPr>
          <p:spPr>
            <a:xfrm>
              <a:off x="4012900" y="2001950"/>
              <a:ext cx="80475" cy="174825"/>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2"/>
            <p:cNvSpPr/>
            <p:nvPr/>
          </p:nvSpPr>
          <p:spPr>
            <a:xfrm>
              <a:off x="3992350" y="2164650"/>
              <a:ext cx="229850" cy="22100"/>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2"/>
            <p:cNvSpPr/>
            <p:nvPr/>
          </p:nvSpPr>
          <p:spPr>
            <a:xfrm>
              <a:off x="4222175" y="2164650"/>
              <a:ext cx="83200" cy="188125"/>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2"/>
            <p:cNvSpPr/>
            <p:nvPr/>
          </p:nvSpPr>
          <p:spPr>
            <a:xfrm>
              <a:off x="4305350" y="2014050"/>
              <a:ext cx="236525" cy="338725"/>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2"/>
            <p:cNvSpPr/>
            <p:nvPr/>
          </p:nvSpPr>
          <p:spPr>
            <a:xfrm>
              <a:off x="4138725" y="2164650"/>
              <a:ext cx="83475" cy="319075"/>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2"/>
            <p:cNvSpPr/>
            <p:nvPr/>
          </p:nvSpPr>
          <p:spPr>
            <a:xfrm>
              <a:off x="4465925" y="1687425"/>
              <a:ext cx="75950" cy="326650"/>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2"/>
            <p:cNvSpPr/>
            <p:nvPr/>
          </p:nvSpPr>
          <p:spPr>
            <a:xfrm>
              <a:off x="4210100" y="1757300"/>
              <a:ext cx="330850" cy="251925"/>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2"/>
            <p:cNvSpPr/>
            <p:nvPr/>
          </p:nvSpPr>
          <p:spPr>
            <a:xfrm>
              <a:off x="4209475" y="1505075"/>
              <a:ext cx="145800" cy="252250"/>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2"/>
            <p:cNvSpPr/>
            <p:nvPr/>
          </p:nvSpPr>
          <p:spPr>
            <a:xfrm>
              <a:off x="4209475" y="1678950"/>
              <a:ext cx="267975" cy="78375"/>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2"/>
            <p:cNvSpPr/>
            <p:nvPr/>
          </p:nvSpPr>
          <p:spPr>
            <a:xfrm>
              <a:off x="4018650" y="1505075"/>
              <a:ext cx="62625" cy="173900"/>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2"/>
            <p:cNvSpPr/>
            <p:nvPr/>
          </p:nvSpPr>
          <p:spPr>
            <a:xfrm>
              <a:off x="3855350" y="1666875"/>
              <a:ext cx="238025" cy="32675"/>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2"/>
            <p:cNvSpPr/>
            <p:nvPr/>
          </p:nvSpPr>
          <p:spPr>
            <a:xfrm>
              <a:off x="3766450" y="1666875"/>
              <a:ext cx="314825" cy="202025"/>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2"/>
            <p:cNvSpPr/>
            <p:nvPr/>
          </p:nvSpPr>
          <p:spPr>
            <a:xfrm>
              <a:off x="4081250" y="1505075"/>
              <a:ext cx="277950" cy="161825"/>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2"/>
            <p:cNvSpPr/>
            <p:nvPr/>
          </p:nvSpPr>
          <p:spPr>
            <a:xfrm>
              <a:off x="4541850" y="1827450"/>
              <a:ext cx="336900" cy="186625"/>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2"/>
            <p:cNvSpPr/>
            <p:nvPr/>
          </p:nvSpPr>
          <p:spPr>
            <a:xfrm>
              <a:off x="4540925" y="2009200"/>
              <a:ext cx="380775" cy="174225"/>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2"/>
            <p:cNvSpPr/>
            <p:nvPr/>
          </p:nvSpPr>
          <p:spPr>
            <a:xfrm>
              <a:off x="4539125" y="2394175"/>
              <a:ext cx="468175" cy="387425"/>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2"/>
            <p:cNvSpPr/>
            <p:nvPr/>
          </p:nvSpPr>
          <p:spPr>
            <a:xfrm>
              <a:off x="4921675" y="2186725"/>
              <a:ext cx="85625" cy="228350"/>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2"/>
            <p:cNvSpPr/>
            <p:nvPr/>
          </p:nvSpPr>
          <p:spPr>
            <a:xfrm>
              <a:off x="5007275" y="2394175"/>
              <a:ext cx="85000" cy="258000"/>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2"/>
            <p:cNvSpPr/>
            <p:nvPr/>
          </p:nvSpPr>
          <p:spPr>
            <a:xfrm>
              <a:off x="4968850" y="1334200"/>
              <a:ext cx="2205875" cy="1654875"/>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2"/>
            <p:cNvSpPr/>
            <p:nvPr/>
          </p:nvSpPr>
          <p:spPr>
            <a:xfrm>
              <a:off x="4878750" y="1177850"/>
              <a:ext cx="1731050" cy="1005575"/>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2"/>
            <p:cNvSpPr/>
            <p:nvPr/>
          </p:nvSpPr>
          <p:spPr>
            <a:xfrm>
              <a:off x="5092250" y="2143775"/>
              <a:ext cx="396500" cy="851350"/>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2"/>
            <p:cNvSpPr/>
            <p:nvPr/>
          </p:nvSpPr>
          <p:spPr>
            <a:xfrm>
              <a:off x="4389725" y="2014050"/>
              <a:ext cx="617575" cy="114075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2"/>
            <p:cNvSpPr/>
            <p:nvPr/>
          </p:nvSpPr>
          <p:spPr>
            <a:xfrm>
              <a:off x="4420875" y="2917075"/>
              <a:ext cx="25" cy="25"/>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2"/>
            <p:cNvSpPr/>
            <p:nvPr/>
          </p:nvSpPr>
          <p:spPr>
            <a:xfrm>
              <a:off x="5007275" y="2143775"/>
              <a:ext cx="316650" cy="250425"/>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2"/>
            <p:cNvSpPr/>
            <p:nvPr/>
          </p:nvSpPr>
          <p:spPr>
            <a:xfrm>
              <a:off x="5323900" y="2123225"/>
              <a:ext cx="497500" cy="20575"/>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2"/>
            <p:cNvSpPr/>
            <p:nvPr/>
          </p:nvSpPr>
          <p:spPr>
            <a:xfrm>
              <a:off x="5092250" y="2143775"/>
              <a:ext cx="231675" cy="495400"/>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2"/>
            <p:cNvSpPr/>
            <p:nvPr/>
          </p:nvSpPr>
          <p:spPr>
            <a:xfrm>
              <a:off x="4647700" y="2415050"/>
              <a:ext cx="359600" cy="378650"/>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2"/>
            <p:cNvSpPr/>
            <p:nvPr/>
          </p:nvSpPr>
          <p:spPr>
            <a:xfrm>
              <a:off x="5809275" y="1751550"/>
              <a:ext cx="401350" cy="374100"/>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2"/>
            <p:cNvSpPr/>
            <p:nvPr/>
          </p:nvSpPr>
          <p:spPr>
            <a:xfrm>
              <a:off x="5821375" y="1313650"/>
              <a:ext cx="195700" cy="8096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2"/>
            <p:cNvSpPr/>
            <p:nvPr/>
          </p:nvSpPr>
          <p:spPr>
            <a:xfrm>
              <a:off x="5809275" y="2077550"/>
              <a:ext cx="449725" cy="33600"/>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2"/>
            <p:cNvSpPr/>
            <p:nvPr/>
          </p:nvSpPr>
          <p:spPr>
            <a:xfrm>
              <a:off x="5812300" y="2123225"/>
              <a:ext cx="57500" cy="434600"/>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2"/>
            <p:cNvSpPr/>
            <p:nvPr/>
          </p:nvSpPr>
          <p:spPr>
            <a:xfrm>
              <a:off x="5344475" y="2503650"/>
              <a:ext cx="325425" cy="314250"/>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2"/>
            <p:cNvSpPr/>
            <p:nvPr/>
          </p:nvSpPr>
          <p:spPr>
            <a:xfrm>
              <a:off x="5619050" y="2805775"/>
              <a:ext cx="50850" cy="321800"/>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2"/>
            <p:cNvSpPr/>
            <p:nvPr/>
          </p:nvSpPr>
          <p:spPr>
            <a:xfrm>
              <a:off x="5092250" y="2627950"/>
              <a:ext cx="295175" cy="427650"/>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2"/>
            <p:cNvSpPr/>
            <p:nvPr/>
          </p:nvSpPr>
          <p:spPr>
            <a:xfrm>
              <a:off x="6210600" y="1570400"/>
              <a:ext cx="478750" cy="181175"/>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2"/>
            <p:cNvSpPr/>
            <p:nvPr/>
          </p:nvSpPr>
          <p:spPr>
            <a:xfrm>
              <a:off x="6245375" y="2065450"/>
              <a:ext cx="187525" cy="15750"/>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2"/>
            <p:cNvSpPr/>
            <p:nvPr/>
          </p:nvSpPr>
          <p:spPr>
            <a:xfrm>
              <a:off x="6246875" y="2065450"/>
              <a:ext cx="210225" cy="24590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2"/>
            <p:cNvSpPr/>
            <p:nvPr/>
          </p:nvSpPr>
          <p:spPr>
            <a:xfrm>
              <a:off x="5869775" y="2545100"/>
              <a:ext cx="188725" cy="12725"/>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2"/>
            <p:cNvSpPr/>
            <p:nvPr/>
          </p:nvSpPr>
          <p:spPr>
            <a:xfrm>
              <a:off x="5809275" y="2111125"/>
              <a:ext cx="249225" cy="434000"/>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2"/>
            <p:cNvSpPr/>
            <p:nvPr/>
          </p:nvSpPr>
          <p:spPr>
            <a:xfrm>
              <a:off x="4412100" y="2781575"/>
              <a:ext cx="127050" cy="144275"/>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2"/>
            <p:cNvSpPr/>
            <p:nvPr/>
          </p:nvSpPr>
          <p:spPr>
            <a:xfrm>
              <a:off x="4334375" y="2769475"/>
              <a:ext cx="192675" cy="8290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2"/>
            <p:cNvSpPr/>
            <p:nvPr/>
          </p:nvSpPr>
          <p:spPr>
            <a:xfrm>
              <a:off x="4424500" y="2402950"/>
              <a:ext cx="102550" cy="378650"/>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2"/>
            <p:cNvSpPr/>
            <p:nvPr/>
          </p:nvSpPr>
          <p:spPr>
            <a:xfrm>
              <a:off x="4424500" y="2014050"/>
              <a:ext cx="129475" cy="388925"/>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2"/>
            <p:cNvSpPr/>
            <p:nvPr/>
          </p:nvSpPr>
          <p:spPr>
            <a:xfrm>
              <a:off x="5702825" y="3559100"/>
              <a:ext cx="355675" cy="25"/>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2"/>
            <p:cNvSpPr/>
            <p:nvPr/>
          </p:nvSpPr>
          <p:spPr>
            <a:xfrm>
              <a:off x="5975625" y="3844275"/>
              <a:ext cx="460900" cy="552550"/>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2"/>
            <p:cNvSpPr/>
            <p:nvPr/>
          </p:nvSpPr>
          <p:spPr>
            <a:xfrm>
              <a:off x="6283175" y="4106775"/>
              <a:ext cx="427050" cy="43097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2"/>
            <p:cNvSpPr/>
            <p:nvPr/>
          </p:nvSpPr>
          <p:spPr>
            <a:xfrm>
              <a:off x="6415625" y="3845800"/>
              <a:ext cx="315150" cy="259500"/>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2"/>
            <p:cNvSpPr/>
            <p:nvPr/>
          </p:nvSpPr>
          <p:spPr>
            <a:xfrm>
              <a:off x="6282875" y="4157275"/>
              <a:ext cx="329650" cy="164850"/>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2"/>
            <p:cNvSpPr/>
            <p:nvPr/>
          </p:nvSpPr>
          <p:spPr>
            <a:xfrm>
              <a:off x="6263525" y="4379875"/>
              <a:ext cx="336900" cy="159400"/>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2"/>
            <p:cNvSpPr/>
            <p:nvPr/>
          </p:nvSpPr>
          <p:spPr>
            <a:xfrm>
              <a:off x="5975625" y="4136425"/>
              <a:ext cx="307275" cy="20875"/>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2"/>
            <p:cNvSpPr/>
            <p:nvPr/>
          </p:nvSpPr>
          <p:spPr>
            <a:xfrm>
              <a:off x="3882275" y="952550"/>
              <a:ext cx="276125" cy="179350"/>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2"/>
            <p:cNvSpPr/>
            <p:nvPr/>
          </p:nvSpPr>
          <p:spPr>
            <a:xfrm>
              <a:off x="3882275" y="992475"/>
              <a:ext cx="157275" cy="42975"/>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2"/>
            <p:cNvSpPr/>
            <p:nvPr/>
          </p:nvSpPr>
          <p:spPr>
            <a:xfrm>
              <a:off x="4527025" y="2781575"/>
              <a:ext cx="72600" cy="23167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2"/>
            <p:cNvSpPr/>
            <p:nvPr/>
          </p:nvSpPr>
          <p:spPr>
            <a:xfrm>
              <a:off x="4407875" y="2921600"/>
              <a:ext cx="191750" cy="91650"/>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2"/>
            <p:cNvSpPr/>
            <p:nvPr/>
          </p:nvSpPr>
          <p:spPr>
            <a:xfrm>
              <a:off x="4599600" y="2933700"/>
              <a:ext cx="80775" cy="79550"/>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2"/>
            <p:cNvSpPr/>
            <p:nvPr/>
          </p:nvSpPr>
          <p:spPr>
            <a:xfrm>
              <a:off x="4878750" y="1827450"/>
              <a:ext cx="354150" cy="62025"/>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2"/>
            <p:cNvSpPr/>
            <p:nvPr/>
          </p:nvSpPr>
          <p:spPr>
            <a:xfrm>
              <a:off x="5092250" y="2503650"/>
              <a:ext cx="252250" cy="135525"/>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2"/>
            <p:cNvSpPr/>
            <p:nvPr/>
          </p:nvSpPr>
          <p:spPr>
            <a:xfrm>
              <a:off x="4527025" y="2781575"/>
              <a:ext cx="120700" cy="1212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2"/>
            <p:cNvSpPr/>
            <p:nvPr/>
          </p:nvSpPr>
          <p:spPr>
            <a:xfrm>
              <a:off x="4338925" y="2717475"/>
              <a:ext cx="16350" cy="139125"/>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2"/>
            <p:cNvSpPr/>
            <p:nvPr/>
          </p:nvSpPr>
          <p:spPr>
            <a:xfrm>
              <a:off x="4367350" y="2717475"/>
              <a:ext cx="171800" cy="64125"/>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2"/>
            <p:cNvSpPr/>
            <p:nvPr/>
          </p:nvSpPr>
          <p:spPr>
            <a:xfrm>
              <a:off x="4250925" y="2757375"/>
              <a:ext cx="88025" cy="99225"/>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2"/>
            <p:cNvSpPr/>
            <p:nvPr/>
          </p:nvSpPr>
          <p:spPr>
            <a:xfrm>
              <a:off x="4540925" y="1474825"/>
              <a:ext cx="464250" cy="534400"/>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2"/>
            <p:cNvSpPr/>
            <p:nvPr/>
          </p:nvSpPr>
          <p:spPr>
            <a:xfrm>
              <a:off x="2083775" y="4509400"/>
              <a:ext cx="120100" cy="10305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2"/>
            <p:cNvSpPr/>
            <p:nvPr/>
          </p:nvSpPr>
          <p:spPr>
            <a:xfrm>
              <a:off x="2131875" y="454015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2"/>
            <p:cNvSpPr/>
            <p:nvPr/>
          </p:nvSpPr>
          <p:spPr>
            <a:xfrm>
              <a:off x="2149700" y="3967650"/>
              <a:ext cx="120100" cy="102875"/>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2"/>
            <p:cNvSpPr/>
            <p:nvPr/>
          </p:nvSpPr>
          <p:spPr>
            <a:xfrm>
              <a:off x="2190825" y="3998525"/>
              <a:ext cx="48425" cy="4145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2"/>
            <p:cNvSpPr/>
            <p:nvPr/>
          </p:nvSpPr>
          <p:spPr>
            <a:xfrm>
              <a:off x="2412800" y="3351325"/>
              <a:ext cx="120100" cy="103150"/>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2"/>
            <p:cNvSpPr/>
            <p:nvPr/>
          </p:nvSpPr>
          <p:spPr>
            <a:xfrm>
              <a:off x="2460900" y="3381875"/>
              <a:ext cx="41450" cy="41475"/>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2"/>
            <p:cNvSpPr/>
            <p:nvPr/>
          </p:nvSpPr>
          <p:spPr>
            <a:xfrm>
              <a:off x="2219875" y="3265425"/>
              <a:ext cx="120375" cy="102875"/>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2"/>
            <p:cNvSpPr/>
            <p:nvPr/>
          </p:nvSpPr>
          <p:spPr>
            <a:xfrm>
              <a:off x="2267950" y="3296300"/>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2"/>
            <p:cNvSpPr/>
            <p:nvPr/>
          </p:nvSpPr>
          <p:spPr>
            <a:xfrm>
              <a:off x="1842150" y="2753150"/>
              <a:ext cx="120075" cy="102850"/>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2"/>
            <p:cNvSpPr/>
            <p:nvPr/>
          </p:nvSpPr>
          <p:spPr>
            <a:xfrm>
              <a:off x="1890225" y="2784000"/>
              <a:ext cx="41450" cy="4145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2"/>
            <p:cNvSpPr/>
            <p:nvPr/>
          </p:nvSpPr>
          <p:spPr>
            <a:xfrm>
              <a:off x="1965225" y="2040750"/>
              <a:ext cx="120400" cy="10305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2"/>
            <p:cNvSpPr/>
            <p:nvPr/>
          </p:nvSpPr>
          <p:spPr>
            <a:xfrm>
              <a:off x="2013325" y="2071500"/>
              <a:ext cx="41450" cy="4145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2"/>
            <p:cNvSpPr/>
            <p:nvPr/>
          </p:nvSpPr>
          <p:spPr>
            <a:xfrm>
              <a:off x="2199300" y="2345175"/>
              <a:ext cx="120075" cy="102875"/>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2"/>
            <p:cNvSpPr/>
            <p:nvPr/>
          </p:nvSpPr>
          <p:spPr>
            <a:xfrm>
              <a:off x="2247375" y="2376025"/>
              <a:ext cx="41475" cy="41475"/>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2"/>
            <p:cNvSpPr/>
            <p:nvPr/>
          </p:nvSpPr>
          <p:spPr>
            <a:xfrm>
              <a:off x="3401425" y="2433800"/>
              <a:ext cx="120075" cy="103150"/>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2"/>
            <p:cNvSpPr/>
            <p:nvPr/>
          </p:nvSpPr>
          <p:spPr>
            <a:xfrm>
              <a:off x="3449500" y="2464650"/>
              <a:ext cx="41450" cy="4145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2"/>
            <p:cNvSpPr/>
            <p:nvPr/>
          </p:nvSpPr>
          <p:spPr>
            <a:xfrm>
              <a:off x="3549000" y="2197525"/>
              <a:ext cx="120075" cy="102925"/>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2"/>
            <p:cNvSpPr/>
            <p:nvPr/>
          </p:nvSpPr>
          <p:spPr>
            <a:xfrm>
              <a:off x="3597075" y="2228150"/>
              <a:ext cx="41475" cy="4145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2"/>
            <p:cNvSpPr/>
            <p:nvPr/>
          </p:nvSpPr>
          <p:spPr>
            <a:xfrm>
              <a:off x="3569875" y="3371900"/>
              <a:ext cx="120075" cy="102850"/>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2"/>
            <p:cNvSpPr/>
            <p:nvPr/>
          </p:nvSpPr>
          <p:spPr>
            <a:xfrm>
              <a:off x="3617950" y="3402750"/>
              <a:ext cx="41450" cy="4145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2"/>
            <p:cNvSpPr/>
            <p:nvPr/>
          </p:nvSpPr>
          <p:spPr>
            <a:xfrm>
              <a:off x="3313425" y="2828375"/>
              <a:ext cx="120375" cy="102925"/>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2"/>
            <p:cNvSpPr/>
            <p:nvPr/>
          </p:nvSpPr>
          <p:spPr>
            <a:xfrm>
              <a:off x="3354550" y="2859000"/>
              <a:ext cx="48400" cy="41525"/>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2"/>
            <p:cNvSpPr/>
            <p:nvPr/>
          </p:nvSpPr>
          <p:spPr>
            <a:xfrm>
              <a:off x="3471575" y="2603150"/>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2"/>
            <p:cNvSpPr/>
            <p:nvPr/>
          </p:nvSpPr>
          <p:spPr>
            <a:xfrm>
              <a:off x="3519675" y="2634000"/>
              <a:ext cx="41450" cy="4145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3857775" y="2291950"/>
              <a:ext cx="120375" cy="102850"/>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3898900" y="2322800"/>
              <a:ext cx="48400" cy="41475"/>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4072500" y="2533875"/>
              <a:ext cx="120075" cy="102875"/>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2"/>
            <p:cNvSpPr/>
            <p:nvPr/>
          </p:nvSpPr>
          <p:spPr>
            <a:xfrm>
              <a:off x="4113625" y="2564750"/>
              <a:ext cx="48400" cy="4145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2"/>
            <p:cNvSpPr/>
            <p:nvPr/>
          </p:nvSpPr>
          <p:spPr>
            <a:xfrm>
              <a:off x="3851425" y="3723000"/>
              <a:ext cx="120375" cy="102850"/>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2"/>
            <p:cNvSpPr/>
            <p:nvPr/>
          </p:nvSpPr>
          <p:spPr>
            <a:xfrm>
              <a:off x="3899500" y="3753850"/>
              <a:ext cx="41450" cy="41475"/>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2"/>
            <p:cNvSpPr/>
            <p:nvPr/>
          </p:nvSpPr>
          <p:spPr>
            <a:xfrm>
              <a:off x="3967850" y="4372300"/>
              <a:ext cx="120075" cy="102850"/>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2"/>
            <p:cNvSpPr/>
            <p:nvPr/>
          </p:nvSpPr>
          <p:spPr>
            <a:xfrm>
              <a:off x="4015625" y="4403150"/>
              <a:ext cx="41475" cy="4145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4332275" y="3946800"/>
              <a:ext cx="120075" cy="103150"/>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4373400" y="3977650"/>
              <a:ext cx="48400" cy="41525"/>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4373700" y="3087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4414825" y="3117875"/>
              <a:ext cx="48425" cy="4145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p:nvPr/>
          </p:nvSpPr>
          <p:spPr>
            <a:xfrm>
              <a:off x="4262700" y="2803350"/>
              <a:ext cx="120300" cy="102850"/>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2"/>
            <p:cNvSpPr/>
            <p:nvPr/>
          </p:nvSpPr>
          <p:spPr>
            <a:xfrm>
              <a:off x="4303850" y="2833900"/>
              <a:ext cx="48400" cy="41650"/>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2"/>
            <p:cNvSpPr/>
            <p:nvPr/>
          </p:nvSpPr>
          <p:spPr>
            <a:xfrm>
              <a:off x="4621375" y="3199925"/>
              <a:ext cx="120400" cy="10305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2"/>
            <p:cNvSpPr/>
            <p:nvPr/>
          </p:nvSpPr>
          <p:spPr>
            <a:xfrm>
              <a:off x="4669475" y="3230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2"/>
            <p:cNvSpPr/>
            <p:nvPr/>
          </p:nvSpPr>
          <p:spPr>
            <a:xfrm>
              <a:off x="4021975" y="2689275"/>
              <a:ext cx="120100" cy="102925"/>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2"/>
            <p:cNvSpPr/>
            <p:nvPr/>
          </p:nvSpPr>
          <p:spPr>
            <a:xfrm>
              <a:off x="4062800" y="2719875"/>
              <a:ext cx="48425" cy="41550"/>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2"/>
            <p:cNvSpPr/>
            <p:nvPr/>
          </p:nvSpPr>
          <p:spPr>
            <a:xfrm>
              <a:off x="4233675" y="2303750"/>
              <a:ext cx="120075" cy="102850"/>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2"/>
            <p:cNvSpPr/>
            <p:nvPr/>
          </p:nvSpPr>
          <p:spPr>
            <a:xfrm>
              <a:off x="4274500" y="2334600"/>
              <a:ext cx="48725" cy="4145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2"/>
            <p:cNvSpPr/>
            <p:nvPr/>
          </p:nvSpPr>
          <p:spPr>
            <a:xfrm>
              <a:off x="4318350" y="2590375"/>
              <a:ext cx="120100" cy="102925"/>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2"/>
            <p:cNvSpPr/>
            <p:nvPr/>
          </p:nvSpPr>
          <p:spPr>
            <a:xfrm>
              <a:off x="4359175" y="2621000"/>
              <a:ext cx="48725" cy="41350"/>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2"/>
            <p:cNvSpPr/>
            <p:nvPr/>
          </p:nvSpPr>
          <p:spPr>
            <a:xfrm>
              <a:off x="4394250" y="1634200"/>
              <a:ext cx="120400" cy="102850"/>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2"/>
            <p:cNvSpPr/>
            <p:nvPr/>
          </p:nvSpPr>
          <p:spPr>
            <a:xfrm>
              <a:off x="4442350" y="1665050"/>
              <a:ext cx="41450" cy="4145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2"/>
            <p:cNvSpPr/>
            <p:nvPr/>
          </p:nvSpPr>
          <p:spPr>
            <a:xfrm>
              <a:off x="4894150" y="2876825"/>
              <a:ext cx="120100" cy="102875"/>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2"/>
            <p:cNvSpPr/>
            <p:nvPr/>
          </p:nvSpPr>
          <p:spPr>
            <a:xfrm>
              <a:off x="4935300" y="2907375"/>
              <a:ext cx="48400" cy="41550"/>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2"/>
            <p:cNvSpPr/>
            <p:nvPr/>
          </p:nvSpPr>
          <p:spPr>
            <a:xfrm>
              <a:off x="4915025" y="1435200"/>
              <a:ext cx="120100" cy="102850"/>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2"/>
            <p:cNvSpPr/>
            <p:nvPr/>
          </p:nvSpPr>
          <p:spPr>
            <a:xfrm>
              <a:off x="4962800" y="1466050"/>
              <a:ext cx="41475" cy="41475"/>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2"/>
            <p:cNvSpPr/>
            <p:nvPr/>
          </p:nvSpPr>
          <p:spPr>
            <a:xfrm>
              <a:off x="5924800" y="2946025"/>
              <a:ext cx="120100" cy="102925"/>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2"/>
            <p:cNvSpPr/>
            <p:nvPr/>
          </p:nvSpPr>
          <p:spPr>
            <a:xfrm>
              <a:off x="5965925" y="2976650"/>
              <a:ext cx="48425" cy="41525"/>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2"/>
            <p:cNvSpPr/>
            <p:nvPr/>
          </p:nvSpPr>
          <p:spPr>
            <a:xfrm>
              <a:off x="5966250" y="3510025"/>
              <a:ext cx="120075" cy="102925"/>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2"/>
            <p:cNvSpPr/>
            <p:nvPr/>
          </p:nvSpPr>
          <p:spPr>
            <a:xfrm>
              <a:off x="6007075" y="3540650"/>
              <a:ext cx="48700" cy="41525"/>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2"/>
            <p:cNvSpPr/>
            <p:nvPr/>
          </p:nvSpPr>
          <p:spPr>
            <a:xfrm>
              <a:off x="5904250" y="4108225"/>
              <a:ext cx="120075" cy="102925"/>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2"/>
            <p:cNvSpPr/>
            <p:nvPr/>
          </p:nvSpPr>
          <p:spPr>
            <a:xfrm>
              <a:off x="5945075" y="4138825"/>
              <a:ext cx="48400" cy="41550"/>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2"/>
            <p:cNvSpPr/>
            <p:nvPr/>
          </p:nvSpPr>
          <p:spPr>
            <a:xfrm>
              <a:off x="6199400" y="4330850"/>
              <a:ext cx="120100" cy="102875"/>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2"/>
            <p:cNvSpPr/>
            <p:nvPr/>
          </p:nvSpPr>
          <p:spPr>
            <a:xfrm>
              <a:off x="6240225" y="4361725"/>
              <a:ext cx="48725" cy="4145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2"/>
            <p:cNvSpPr/>
            <p:nvPr/>
          </p:nvSpPr>
          <p:spPr>
            <a:xfrm>
              <a:off x="6380250" y="3795600"/>
              <a:ext cx="105875" cy="102550"/>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2"/>
            <p:cNvSpPr/>
            <p:nvPr/>
          </p:nvSpPr>
          <p:spPr>
            <a:xfrm>
              <a:off x="6405950" y="3826100"/>
              <a:ext cx="49275" cy="41525"/>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2"/>
            <p:cNvSpPr/>
            <p:nvPr/>
          </p:nvSpPr>
          <p:spPr>
            <a:xfrm>
              <a:off x="6565025" y="4489025"/>
              <a:ext cx="106475" cy="102575"/>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2"/>
            <p:cNvSpPr/>
            <p:nvPr/>
          </p:nvSpPr>
          <p:spPr>
            <a:xfrm>
              <a:off x="6590725" y="4519525"/>
              <a:ext cx="48975" cy="41475"/>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2"/>
            <p:cNvSpPr/>
            <p:nvPr/>
          </p:nvSpPr>
          <p:spPr>
            <a:xfrm>
              <a:off x="6653950" y="4057775"/>
              <a:ext cx="105250" cy="102850"/>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2"/>
            <p:cNvSpPr/>
            <p:nvPr/>
          </p:nvSpPr>
          <p:spPr>
            <a:xfrm>
              <a:off x="6679650" y="4088300"/>
              <a:ext cx="49250" cy="41500"/>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2"/>
            <p:cNvSpPr/>
            <p:nvPr/>
          </p:nvSpPr>
          <p:spPr>
            <a:xfrm>
              <a:off x="5631150" y="3510025"/>
              <a:ext cx="120100" cy="102925"/>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2"/>
            <p:cNvSpPr/>
            <p:nvPr/>
          </p:nvSpPr>
          <p:spPr>
            <a:xfrm>
              <a:off x="5672275" y="3540650"/>
              <a:ext cx="48425" cy="41525"/>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2"/>
            <p:cNvSpPr/>
            <p:nvPr/>
          </p:nvSpPr>
          <p:spPr>
            <a:xfrm>
              <a:off x="6059075" y="2542375"/>
              <a:ext cx="120400" cy="103150"/>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2"/>
            <p:cNvSpPr/>
            <p:nvPr/>
          </p:nvSpPr>
          <p:spPr>
            <a:xfrm>
              <a:off x="6100200" y="2573225"/>
              <a:ext cx="48425" cy="41525"/>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2"/>
            <p:cNvSpPr/>
            <p:nvPr/>
          </p:nvSpPr>
          <p:spPr>
            <a:xfrm>
              <a:off x="6406250" y="2262325"/>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2"/>
            <p:cNvSpPr/>
            <p:nvPr/>
          </p:nvSpPr>
          <p:spPr>
            <a:xfrm>
              <a:off x="6447375" y="2293175"/>
              <a:ext cx="48425" cy="4145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2"/>
            <p:cNvSpPr/>
            <p:nvPr/>
          </p:nvSpPr>
          <p:spPr>
            <a:xfrm>
              <a:off x="6528750" y="1840450"/>
              <a:ext cx="120075" cy="102850"/>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2"/>
            <p:cNvSpPr/>
            <p:nvPr/>
          </p:nvSpPr>
          <p:spPr>
            <a:xfrm>
              <a:off x="6576825" y="1871300"/>
              <a:ext cx="41450" cy="4145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2"/>
            <p:cNvSpPr/>
            <p:nvPr/>
          </p:nvSpPr>
          <p:spPr>
            <a:xfrm>
              <a:off x="7234575" y="1435200"/>
              <a:ext cx="120100" cy="102850"/>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2"/>
            <p:cNvSpPr/>
            <p:nvPr/>
          </p:nvSpPr>
          <p:spPr>
            <a:xfrm>
              <a:off x="7282675" y="1466050"/>
              <a:ext cx="41450" cy="41475"/>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2"/>
            <p:cNvSpPr/>
            <p:nvPr/>
          </p:nvSpPr>
          <p:spPr>
            <a:xfrm>
              <a:off x="7114525" y="1799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2"/>
            <p:cNvSpPr/>
            <p:nvPr/>
          </p:nvSpPr>
          <p:spPr>
            <a:xfrm>
              <a:off x="7155650" y="1829875"/>
              <a:ext cx="48425" cy="4145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2"/>
            <p:cNvSpPr/>
            <p:nvPr/>
          </p:nvSpPr>
          <p:spPr>
            <a:xfrm>
              <a:off x="5945675" y="1264625"/>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2"/>
            <p:cNvSpPr/>
            <p:nvPr/>
          </p:nvSpPr>
          <p:spPr>
            <a:xfrm>
              <a:off x="5986500" y="1295200"/>
              <a:ext cx="48400" cy="41525"/>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2"/>
            <p:cNvSpPr/>
            <p:nvPr/>
          </p:nvSpPr>
          <p:spPr>
            <a:xfrm>
              <a:off x="3967850" y="986125"/>
              <a:ext cx="120075" cy="103150"/>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2"/>
            <p:cNvSpPr/>
            <p:nvPr/>
          </p:nvSpPr>
          <p:spPr>
            <a:xfrm>
              <a:off x="4015625" y="1016975"/>
              <a:ext cx="41475" cy="4145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2"/>
            <p:cNvSpPr/>
            <p:nvPr/>
          </p:nvSpPr>
          <p:spPr>
            <a:xfrm>
              <a:off x="3810600" y="947700"/>
              <a:ext cx="120075" cy="103175"/>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2"/>
            <p:cNvSpPr/>
            <p:nvPr/>
          </p:nvSpPr>
          <p:spPr>
            <a:xfrm>
              <a:off x="3858675" y="978550"/>
              <a:ext cx="41450" cy="41475"/>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2"/>
            <p:cNvSpPr/>
            <p:nvPr/>
          </p:nvSpPr>
          <p:spPr>
            <a:xfrm>
              <a:off x="3908875" y="1090125"/>
              <a:ext cx="102850" cy="88350"/>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2"/>
            <p:cNvSpPr/>
            <p:nvPr/>
          </p:nvSpPr>
          <p:spPr>
            <a:xfrm>
              <a:off x="3949700" y="1121000"/>
              <a:ext cx="31475" cy="26675"/>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2"/>
            <p:cNvSpPr/>
            <p:nvPr/>
          </p:nvSpPr>
          <p:spPr>
            <a:xfrm>
              <a:off x="4091550" y="910775"/>
              <a:ext cx="103150" cy="88375"/>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2"/>
            <p:cNvSpPr/>
            <p:nvPr/>
          </p:nvSpPr>
          <p:spPr>
            <a:xfrm>
              <a:off x="4137200" y="941675"/>
              <a:ext cx="26950" cy="26625"/>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2"/>
            <p:cNvSpPr/>
            <p:nvPr/>
          </p:nvSpPr>
          <p:spPr>
            <a:xfrm>
              <a:off x="5526825" y="1128850"/>
              <a:ext cx="120075" cy="102850"/>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2"/>
            <p:cNvSpPr/>
            <p:nvPr/>
          </p:nvSpPr>
          <p:spPr>
            <a:xfrm>
              <a:off x="5574900" y="1159700"/>
              <a:ext cx="41475" cy="41475"/>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2"/>
            <p:cNvSpPr/>
            <p:nvPr/>
          </p:nvSpPr>
          <p:spPr>
            <a:xfrm>
              <a:off x="6549300" y="1285200"/>
              <a:ext cx="120400" cy="102850"/>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2"/>
            <p:cNvSpPr/>
            <p:nvPr/>
          </p:nvSpPr>
          <p:spPr>
            <a:xfrm>
              <a:off x="6590425" y="1316050"/>
              <a:ext cx="48425" cy="41475"/>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2"/>
            <p:cNvSpPr/>
            <p:nvPr/>
          </p:nvSpPr>
          <p:spPr>
            <a:xfrm>
              <a:off x="3219375" y="1617800"/>
              <a:ext cx="120075" cy="102925"/>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2"/>
            <p:cNvSpPr/>
            <p:nvPr/>
          </p:nvSpPr>
          <p:spPr>
            <a:xfrm>
              <a:off x="3267150" y="1648725"/>
              <a:ext cx="41450" cy="4145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2"/>
            <p:cNvSpPr/>
            <p:nvPr/>
          </p:nvSpPr>
          <p:spPr>
            <a:xfrm>
              <a:off x="4287500"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2"/>
            <p:cNvSpPr/>
            <p:nvPr/>
          </p:nvSpPr>
          <p:spPr>
            <a:xfrm>
              <a:off x="4335600" y="1486625"/>
              <a:ext cx="41450" cy="4145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2"/>
            <p:cNvSpPr/>
            <p:nvPr/>
          </p:nvSpPr>
          <p:spPr>
            <a:xfrm>
              <a:off x="5316025" y="3027225"/>
              <a:ext cx="120100" cy="103075"/>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2"/>
            <p:cNvSpPr/>
            <p:nvPr/>
          </p:nvSpPr>
          <p:spPr>
            <a:xfrm>
              <a:off x="5363825" y="3058000"/>
              <a:ext cx="41450" cy="4145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2"/>
            <p:cNvSpPr/>
            <p:nvPr/>
          </p:nvSpPr>
          <p:spPr>
            <a:xfrm>
              <a:off x="5252225" y="2094775"/>
              <a:ext cx="120075" cy="102850"/>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2"/>
            <p:cNvSpPr/>
            <p:nvPr/>
          </p:nvSpPr>
          <p:spPr>
            <a:xfrm>
              <a:off x="5300300" y="2125625"/>
              <a:ext cx="41475" cy="41475"/>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2"/>
            <p:cNvSpPr/>
            <p:nvPr/>
          </p:nvSpPr>
          <p:spPr>
            <a:xfrm>
              <a:off x="5798100" y="2508725"/>
              <a:ext cx="120375" cy="102925"/>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2"/>
            <p:cNvSpPr/>
            <p:nvPr/>
          </p:nvSpPr>
          <p:spPr>
            <a:xfrm>
              <a:off x="5839225" y="2539650"/>
              <a:ext cx="48400" cy="4145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2"/>
            <p:cNvSpPr/>
            <p:nvPr/>
          </p:nvSpPr>
          <p:spPr>
            <a:xfrm>
              <a:off x="4906250" y="2323200"/>
              <a:ext cx="171500" cy="146925"/>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2"/>
            <p:cNvSpPr/>
            <p:nvPr/>
          </p:nvSpPr>
          <p:spPr>
            <a:xfrm>
              <a:off x="4961600" y="2353950"/>
              <a:ext cx="85300" cy="85325"/>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2"/>
            <p:cNvSpPr/>
            <p:nvPr/>
          </p:nvSpPr>
          <p:spPr>
            <a:xfrm>
              <a:off x="4807075" y="1778150"/>
              <a:ext cx="120375" cy="103150"/>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2"/>
            <p:cNvSpPr/>
            <p:nvPr/>
          </p:nvSpPr>
          <p:spPr>
            <a:xfrm>
              <a:off x="4848200" y="1809000"/>
              <a:ext cx="48400" cy="41525"/>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2"/>
            <p:cNvSpPr/>
            <p:nvPr/>
          </p:nvSpPr>
          <p:spPr>
            <a:xfrm>
              <a:off x="6138625" y="1702250"/>
              <a:ext cx="120375" cy="103150"/>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2"/>
            <p:cNvSpPr/>
            <p:nvPr/>
          </p:nvSpPr>
          <p:spPr>
            <a:xfrm>
              <a:off x="6179750" y="1733100"/>
              <a:ext cx="48400" cy="41525"/>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2"/>
            <p:cNvSpPr/>
            <p:nvPr/>
          </p:nvSpPr>
          <p:spPr>
            <a:xfrm>
              <a:off x="3911000" y="2124650"/>
              <a:ext cx="147000" cy="125900"/>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2"/>
            <p:cNvSpPr/>
            <p:nvPr/>
          </p:nvSpPr>
          <p:spPr>
            <a:xfrm>
              <a:off x="3952125" y="2155575"/>
              <a:ext cx="75325" cy="64275"/>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2"/>
            <p:cNvSpPr/>
            <p:nvPr/>
          </p:nvSpPr>
          <p:spPr>
            <a:xfrm>
              <a:off x="3674500" y="2074000"/>
              <a:ext cx="120100" cy="103075"/>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2"/>
            <p:cNvSpPr/>
            <p:nvPr/>
          </p:nvSpPr>
          <p:spPr>
            <a:xfrm>
              <a:off x="3722600" y="2104775"/>
              <a:ext cx="41450" cy="4145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2"/>
            <p:cNvSpPr/>
            <p:nvPr/>
          </p:nvSpPr>
          <p:spPr>
            <a:xfrm>
              <a:off x="3946975"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2"/>
            <p:cNvSpPr/>
            <p:nvPr/>
          </p:nvSpPr>
          <p:spPr>
            <a:xfrm>
              <a:off x="3988200" y="1486925"/>
              <a:ext cx="48325" cy="41350"/>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2"/>
            <p:cNvSpPr/>
            <p:nvPr/>
          </p:nvSpPr>
          <p:spPr>
            <a:xfrm>
              <a:off x="3695075" y="1819575"/>
              <a:ext cx="120075" cy="103150"/>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2"/>
            <p:cNvSpPr/>
            <p:nvPr/>
          </p:nvSpPr>
          <p:spPr>
            <a:xfrm>
              <a:off x="3743150" y="1850425"/>
              <a:ext cx="41450" cy="41475"/>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2"/>
            <p:cNvSpPr/>
            <p:nvPr/>
          </p:nvSpPr>
          <p:spPr>
            <a:xfrm>
              <a:off x="2320275" y="1902450"/>
              <a:ext cx="120075" cy="103150"/>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2"/>
            <p:cNvSpPr/>
            <p:nvPr/>
          </p:nvSpPr>
          <p:spPr>
            <a:xfrm>
              <a:off x="2368350" y="1933300"/>
              <a:ext cx="41450" cy="4145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2"/>
            <p:cNvSpPr/>
            <p:nvPr/>
          </p:nvSpPr>
          <p:spPr>
            <a:xfrm>
              <a:off x="2371375" y="1149525"/>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2"/>
            <p:cNvSpPr/>
            <p:nvPr/>
          </p:nvSpPr>
          <p:spPr>
            <a:xfrm>
              <a:off x="2419475" y="1180275"/>
              <a:ext cx="41450" cy="4145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2"/>
            <p:cNvSpPr/>
            <p:nvPr/>
          </p:nvSpPr>
          <p:spPr>
            <a:xfrm>
              <a:off x="1965525" y="743275"/>
              <a:ext cx="120100" cy="102850"/>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2"/>
            <p:cNvSpPr/>
            <p:nvPr/>
          </p:nvSpPr>
          <p:spPr>
            <a:xfrm>
              <a:off x="2013325" y="774125"/>
              <a:ext cx="41450" cy="4145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2"/>
            <p:cNvSpPr/>
            <p:nvPr/>
          </p:nvSpPr>
          <p:spPr>
            <a:xfrm>
              <a:off x="1650400" y="859700"/>
              <a:ext cx="120100" cy="103150"/>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2"/>
            <p:cNvSpPr/>
            <p:nvPr/>
          </p:nvSpPr>
          <p:spPr>
            <a:xfrm>
              <a:off x="1698200" y="890550"/>
              <a:ext cx="41450" cy="41475"/>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2"/>
            <p:cNvSpPr/>
            <p:nvPr/>
          </p:nvSpPr>
          <p:spPr>
            <a:xfrm>
              <a:off x="1564225" y="1128850"/>
              <a:ext cx="120075" cy="102850"/>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2"/>
            <p:cNvSpPr/>
            <p:nvPr/>
          </p:nvSpPr>
          <p:spPr>
            <a:xfrm>
              <a:off x="1612000" y="1159700"/>
              <a:ext cx="41450" cy="41475"/>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2"/>
            <p:cNvSpPr/>
            <p:nvPr/>
          </p:nvSpPr>
          <p:spPr>
            <a:xfrm>
              <a:off x="1259375" y="1031175"/>
              <a:ext cx="120100" cy="102850"/>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2"/>
            <p:cNvSpPr/>
            <p:nvPr/>
          </p:nvSpPr>
          <p:spPr>
            <a:xfrm>
              <a:off x="1307175" y="1062025"/>
              <a:ext cx="41450" cy="4145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2"/>
            <p:cNvSpPr/>
            <p:nvPr/>
          </p:nvSpPr>
          <p:spPr>
            <a:xfrm>
              <a:off x="1437800" y="1312050"/>
              <a:ext cx="120100" cy="102925"/>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2"/>
            <p:cNvSpPr/>
            <p:nvPr/>
          </p:nvSpPr>
          <p:spPr>
            <a:xfrm>
              <a:off x="1485600" y="1342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2"/>
            <p:cNvSpPr/>
            <p:nvPr/>
          </p:nvSpPr>
          <p:spPr>
            <a:xfrm>
              <a:off x="1315025" y="1203175"/>
              <a:ext cx="120100" cy="102925"/>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2"/>
            <p:cNvSpPr/>
            <p:nvPr/>
          </p:nvSpPr>
          <p:spPr>
            <a:xfrm>
              <a:off x="1363125" y="1233800"/>
              <a:ext cx="41450" cy="4145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2"/>
            <p:cNvSpPr/>
            <p:nvPr/>
          </p:nvSpPr>
          <p:spPr>
            <a:xfrm>
              <a:off x="2412800" y="797700"/>
              <a:ext cx="120100" cy="102850"/>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2"/>
            <p:cNvSpPr/>
            <p:nvPr/>
          </p:nvSpPr>
          <p:spPr>
            <a:xfrm>
              <a:off x="2460900" y="828550"/>
              <a:ext cx="41450" cy="41475"/>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2"/>
            <p:cNvSpPr/>
            <p:nvPr/>
          </p:nvSpPr>
          <p:spPr>
            <a:xfrm>
              <a:off x="3030350" y="1476350"/>
              <a:ext cx="120075" cy="103150"/>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2"/>
            <p:cNvSpPr/>
            <p:nvPr/>
          </p:nvSpPr>
          <p:spPr>
            <a:xfrm>
              <a:off x="3078125" y="1507500"/>
              <a:ext cx="41475" cy="4145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2"/>
            <p:cNvSpPr/>
            <p:nvPr/>
          </p:nvSpPr>
          <p:spPr>
            <a:xfrm>
              <a:off x="2817750" y="1584900"/>
              <a:ext cx="120075" cy="103150"/>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2"/>
            <p:cNvSpPr/>
            <p:nvPr/>
          </p:nvSpPr>
          <p:spPr>
            <a:xfrm>
              <a:off x="2865825" y="1615750"/>
              <a:ext cx="41475" cy="41475"/>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2"/>
            <p:cNvSpPr/>
            <p:nvPr/>
          </p:nvSpPr>
          <p:spPr>
            <a:xfrm>
              <a:off x="2583075" y="1723100"/>
              <a:ext cx="120075" cy="102850"/>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2"/>
            <p:cNvSpPr/>
            <p:nvPr/>
          </p:nvSpPr>
          <p:spPr>
            <a:xfrm>
              <a:off x="2631150" y="1753950"/>
              <a:ext cx="41475" cy="41475"/>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2"/>
            <p:cNvSpPr/>
            <p:nvPr/>
          </p:nvSpPr>
          <p:spPr>
            <a:xfrm>
              <a:off x="1041650" y="2365850"/>
              <a:ext cx="120075" cy="10305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2"/>
            <p:cNvSpPr/>
            <p:nvPr/>
          </p:nvSpPr>
          <p:spPr>
            <a:xfrm>
              <a:off x="1089725" y="2396600"/>
              <a:ext cx="41450" cy="4145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2"/>
            <p:cNvSpPr/>
            <p:nvPr/>
          </p:nvSpPr>
          <p:spPr>
            <a:xfrm>
              <a:off x="1635600"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2"/>
            <p:cNvSpPr/>
            <p:nvPr/>
          </p:nvSpPr>
          <p:spPr>
            <a:xfrm>
              <a:off x="1683675" y="1871300"/>
              <a:ext cx="41450" cy="4145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2"/>
            <p:cNvSpPr/>
            <p:nvPr/>
          </p:nvSpPr>
          <p:spPr>
            <a:xfrm>
              <a:off x="1563925" y="1617800"/>
              <a:ext cx="120375" cy="102925"/>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2"/>
            <p:cNvSpPr/>
            <p:nvPr/>
          </p:nvSpPr>
          <p:spPr>
            <a:xfrm>
              <a:off x="1612000" y="1648725"/>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2"/>
            <p:cNvSpPr/>
            <p:nvPr/>
          </p:nvSpPr>
          <p:spPr>
            <a:xfrm>
              <a:off x="1504650" y="2183975"/>
              <a:ext cx="151825" cy="130100"/>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2"/>
            <p:cNvSpPr/>
            <p:nvPr/>
          </p:nvSpPr>
          <p:spPr>
            <a:xfrm>
              <a:off x="1546075" y="2214850"/>
              <a:ext cx="79550" cy="6817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2"/>
            <p:cNvSpPr/>
            <p:nvPr/>
          </p:nvSpPr>
          <p:spPr>
            <a:xfrm>
              <a:off x="716850" y="1861250"/>
              <a:ext cx="120075" cy="102925"/>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2"/>
            <p:cNvSpPr/>
            <p:nvPr/>
          </p:nvSpPr>
          <p:spPr>
            <a:xfrm>
              <a:off x="764925" y="1891875"/>
              <a:ext cx="41450" cy="4145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2"/>
            <p:cNvSpPr/>
            <p:nvPr/>
          </p:nvSpPr>
          <p:spPr>
            <a:xfrm>
              <a:off x="340625" y="1402850"/>
              <a:ext cx="120100" cy="102850"/>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2"/>
            <p:cNvSpPr/>
            <p:nvPr/>
          </p:nvSpPr>
          <p:spPr>
            <a:xfrm>
              <a:off x="388425" y="143340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2"/>
            <p:cNvSpPr/>
            <p:nvPr/>
          </p:nvSpPr>
          <p:spPr>
            <a:xfrm>
              <a:off x="1211300" y="1476350"/>
              <a:ext cx="120075" cy="103150"/>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2"/>
            <p:cNvSpPr/>
            <p:nvPr/>
          </p:nvSpPr>
          <p:spPr>
            <a:xfrm>
              <a:off x="1259375" y="1507500"/>
              <a:ext cx="41475" cy="4145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2"/>
            <p:cNvSpPr/>
            <p:nvPr/>
          </p:nvSpPr>
          <p:spPr>
            <a:xfrm>
              <a:off x="1083075"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2"/>
            <p:cNvSpPr/>
            <p:nvPr/>
          </p:nvSpPr>
          <p:spPr>
            <a:xfrm>
              <a:off x="1131150" y="1871300"/>
              <a:ext cx="41475" cy="4145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2"/>
            <p:cNvSpPr/>
            <p:nvPr/>
          </p:nvSpPr>
          <p:spPr>
            <a:xfrm>
              <a:off x="1584775" y="2966650"/>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2"/>
            <p:cNvSpPr/>
            <p:nvPr/>
          </p:nvSpPr>
          <p:spPr>
            <a:xfrm>
              <a:off x="1632875" y="2997500"/>
              <a:ext cx="41450" cy="41475"/>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2"/>
            <p:cNvSpPr/>
            <p:nvPr/>
          </p:nvSpPr>
          <p:spPr>
            <a:xfrm>
              <a:off x="1425725" y="3008100"/>
              <a:ext cx="120075" cy="102850"/>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2"/>
            <p:cNvSpPr/>
            <p:nvPr/>
          </p:nvSpPr>
          <p:spPr>
            <a:xfrm>
              <a:off x="1473800" y="3038950"/>
              <a:ext cx="41450" cy="4145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2"/>
            <p:cNvSpPr/>
            <p:nvPr/>
          </p:nvSpPr>
          <p:spPr>
            <a:xfrm>
              <a:off x="1742050" y="3194300"/>
              <a:ext cx="120075" cy="102925"/>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2"/>
            <p:cNvSpPr/>
            <p:nvPr/>
          </p:nvSpPr>
          <p:spPr>
            <a:xfrm>
              <a:off x="1789825" y="3224925"/>
              <a:ext cx="41450" cy="4145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2"/>
            <p:cNvSpPr/>
            <p:nvPr/>
          </p:nvSpPr>
          <p:spPr>
            <a:xfrm>
              <a:off x="2597975" y="4168450"/>
              <a:ext cx="120000" cy="102875"/>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2"/>
            <p:cNvSpPr/>
            <p:nvPr/>
          </p:nvSpPr>
          <p:spPr>
            <a:xfrm>
              <a:off x="2639025" y="4199325"/>
              <a:ext cx="48400" cy="4145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2"/>
            <p:cNvSpPr/>
            <p:nvPr/>
          </p:nvSpPr>
          <p:spPr>
            <a:xfrm>
              <a:off x="2800500" y="3889925"/>
              <a:ext cx="120100" cy="102875"/>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2"/>
            <p:cNvSpPr/>
            <p:nvPr/>
          </p:nvSpPr>
          <p:spPr>
            <a:xfrm>
              <a:off x="2841650" y="3920775"/>
              <a:ext cx="48400" cy="41375"/>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2"/>
            <p:cNvSpPr/>
            <p:nvPr/>
          </p:nvSpPr>
          <p:spPr>
            <a:xfrm>
              <a:off x="3081750" y="8182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2"/>
            <p:cNvSpPr/>
            <p:nvPr/>
          </p:nvSpPr>
          <p:spPr>
            <a:xfrm>
              <a:off x="3129850" y="849125"/>
              <a:ext cx="41450" cy="4145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2"/>
            <p:cNvSpPr/>
            <p:nvPr/>
          </p:nvSpPr>
          <p:spPr>
            <a:xfrm>
              <a:off x="3177925" y="1190950"/>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2"/>
            <p:cNvSpPr/>
            <p:nvPr/>
          </p:nvSpPr>
          <p:spPr>
            <a:xfrm>
              <a:off x="3226025" y="1221700"/>
              <a:ext cx="41450" cy="4145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2"/>
            <p:cNvSpPr/>
            <p:nvPr/>
          </p:nvSpPr>
          <p:spPr>
            <a:xfrm>
              <a:off x="2412800" y="4488725"/>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2"/>
            <p:cNvSpPr/>
            <p:nvPr/>
          </p:nvSpPr>
          <p:spPr>
            <a:xfrm>
              <a:off x="2460900" y="4519575"/>
              <a:ext cx="41450" cy="4145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2"/>
            <p:cNvSpPr/>
            <p:nvPr/>
          </p:nvSpPr>
          <p:spPr>
            <a:xfrm>
              <a:off x="2205050" y="47621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2"/>
            <p:cNvSpPr/>
            <p:nvPr/>
          </p:nvSpPr>
          <p:spPr>
            <a:xfrm>
              <a:off x="2246175" y="4792975"/>
              <a:ext cx="48425" cy="4145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2"/>
            <p:cNvSpPr/>
            <p:nvPr/>
          </p:nvSpPr>
          <p:spPr>
            <a:xfrm>
              <a:off x="2157575" y="4159525"/>
              <a:ext cx="106475" cy="91225"/>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2"/>
            <p:cNvSpPr/>
            <p:nvPr/>
          </p:nvSpPr>
          <p:spPr>
            <a:xfrm>
              <a:off x="2198400" y="4189950"/>
              <a:ext cx="35100" cy="29875"/>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2"/>
            <p:cNvSpPr/>
            <p:nvPr/>
          </p:nvSpPr>
          <p:spPr>
            <a:xfrm>
              <a:off x="2467250" y="3721450"/>
              <a:ext cx="123700" cy="105925"/>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2"/>
            <p:cNvSpPr/>
            <p:nvPr/>
          </p:nvSpPr>
          <p:spPr>
            <a:xfrm>
              <a:off x="2508075" y="3752350"/>
              <a:ext cx="52350" cy="445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2"/>
            <p:cNvSpPr/>
            <p:nvPr/>
          </p:nvSpPr>
          <p:spPr>
            <a:xfrm>
              <a:off x="4442950" y="1944400"/>
              <a:ext cx="167875" cy="144050"/>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2"/>
            <p:cNvSpPr/>
            <p:nvPr/>
          </p:nvSpPr>
          <p:spPr>
            <a:xfrm>
              <a:off x="4198000" y="2611725"/>
              <a:ext cx="99825" cy="85800"/>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2"/>
            <p:cNvSpPr/>
            <p:nvPr/>
          </p:nvSpPr>
          <p:spPr>
            <a:xfrm>
              <a:off x="4238825" y="2642475"/>
              <a:ext cx="28150" cy="24400"/>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2"/>
            <p:cNvSpPr/>
            <p:nvPr/>
          </p:nvSpPr>
          <p:spPr>
            <a:xfrm>
              <a:off x="4451125" y="2729175"/>
              <a:ext cx="127950" cy="109575"/>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2"/>
            <p:cNvSpPr/>
            <p:nvPr/>
          </p:nvSpPr>
          <p:spPr>
            <a:xfrm>
              <a:off x="4491950" y="2759800"/>
              <a:ext cx="56275" cy="48275"/>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2"/>
            <p:cNvSpPr/>
            <p:nvPr/>
          </p:nvSpPr>
          <p:spPr>
            <a:xfrm>
              <a:off x="4352525" y="2885400"/>
              <a:ext cx="99825" cy="85525"/>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2"/>
            <p:cNvSpPr/>
            <p:nvPr/>
          </p:nvSpPr>
          <p:spPr>
            <a:xfrm>
              <a:off x="4393350" y="2916150"/>
              <a:ext cx="28450" cy="2417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2"/>
            <p:cNvSpPr/>
            <p:nvPr/>
          </p:nvSpPr>
          <p:spPr>
            <a:xfrm>
              <a:off x="4567550" y="2743950"/>
              <a:ext cx="121600" cy="104175"/>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2"/>
            <p:cNvSpPr/>
            <p:nvPr/>
          </p:nvSpPr>
          <p:spPr>
            <a:xfrm>
              <a:off x="4608675" y="2774925"/>
              <a:ext cx="49625" cy="42550"/>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2"/>
            <p:cNvSpPr/>
            <p:nvPr/>
          </p:nvSpPr>
          <p:spPr>
            <a:xfrm>
              <a:off x="4624400" y="2893350"/>
              <a:ext cx="100125" cy="85725"/>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2"/>
            <p:cNvSpPr/>
            <p:nvPr/>
          </p:nvSpPr>
          <p:spPr>
            <a:xfrm>
              <a:off x="4665525" y="2924325"/>
              <a:ext cx="28150" cy="2417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2"/>
            <p:cNvSpPr/>
            <p:nvPr/>
          </p:nvSpPr>
          <p:spPr>
            <a:xfrm>
              <a:off x="4731150" y="2864625"/>
              <a:ext cx="100125" cy="85725"/>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2"/>
            <p:cNvSpPr/>
            <p:nvPr/>
          </p:nvSpPr>
          <p:spPr>
            <a:xfrm>
              <a:off x="4776525" y="2895300"/>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2"/>
            <p:cNvSpPr/>
            <p:nvPr/>
          </p:nvSpPr>
          <p:spPr>
            <a:xfrm>
              <a:off x="4804050" y="2960725"/>
              <a:ext cx="100125" cy="85500"/>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2"/>
            <p:cNvSpPr/>
            <p:nvPr/>
          </p:nvSpPr>
          <p:spPr>
            <a:xfrm>
              <a:off x="4845175" y="2991450"/>
              <a:ext cx="28150" cy="2417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2"/>
            <p:cNvSpPr/>
            <p:nvPr/>
          </p:nvSpPr>
          <p:spPr>
            <a:xfrm>
              <a:off x="4539725" y="2972825"/>
              <a:ext cx="99825" cy="85500"/>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2"/>
            <p:cNvSpPr/>
            <p:nvPr/>
          </p:nvSpPr>
          <p:spPr>
            <a:xfrm>
              <a:off x="4580550" y="3003550"/>
              <a:ext cx="28450" cy="24425"/>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2"/>
            <p:cNvSpPr/>
            <p:nvPr/>
          </p:nvSpPr>
          <p:spPr>
            <a:xfrm>
              <a:off x="4575400" y="3117975"/>
              <a:ext cx="100125" cy="85800"/>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2"/>
            <p:cNvSpPr/>
            <p:nvPr/>
          </p:nvSpPr>
          <p:spPr>
            <a:xfrm>
              <a:off x="4616550" y="3148725"/>
              <a:ext cx="28150" cy="24400"/>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2"/>
            <p:cNvSpPr/>
            <p:nvPr/>
          </p:nvSpPr>
          <p:spPr>
            <a:xfrm>
              <a:off x="4443550" y="3075025"/>
              <a:ext cx="100025" cy="85500"/>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2"/>
            <p:cNvSpPr/>
            <p:nvPr/>
          </p:nvSpPr>
          <p:spPr>
            <a:xfrm>
              <a:off x="4488625" y="310577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2"/>
            <p:cNvSpPr/>
            <p:nvPr/>
          </p:nvSpPr>
          <p:spPr>
            <a:xfrm>
              <a:off x="5032375" y="2599625"/>
              <a:ext cx="99825" cy="85800"/>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2"/>
            <p:cNvSpPr/>
            <p:nvPr/>
          </p:nvSpPr>
          <p:spPr>
            <a:xfrm>
              <a:off x="5077425" y="2630375"/>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2"/>
            <p:cNvSpPr/>
            <p:nvPr/>
          </p:nvSpPr>
          <p:spPr>
            <a:xfrm>
              <a:off x="5066850" y="29486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2"/>
            <p:cNvSpPr/>
            <p:nvPr/>
          </p:nvSpPr>
          <p:spPr>
            <a:xfrm>
              <a:off x="5107975" y="2979350"/>
              <a:ext cx="28150" cy="24325"/>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2"/>
            <p:cNvSpPr/>
            <p:nvPr/>
          </p:nvSpPr>
          <p:spPr>
            <a:xfrm>
              <a:off x="5066850" y="30360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2"/>
            <p:cNvSpPr/>
            <p:nvPr/>
          </p:nvSpPr>
          <p:spPr>
            <a:xfrm>
              <a:off x="5107975" y="3066750"/>
              <a:ext cx="28150" cy="2417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2"/>
            <p:cNvSpPr/>
            <p:nvPr/>
          </p:nvSpPr>
          <p:spPr>
            <a:xfrm>
              <a:off x="5189625" y="3312725"/>
              <a:ext cx="99825" cy="85825"/>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2"/>
            <p:cNvSpPr/>
            <p:nvPr/>
          </p:nvSpPr>
          <p:spPr>
            <a:xfrm>
              <a:off x="5230450" y="3343475"/>
              <a:ext cx="28450" cy="24300"/>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2"/>
            <p:cNvSpPr/>
            <p:nvPr/>
          </p:nvSpPr>
          <p:spPr>
            <a:xfrm>
              <a:off x="5428525" y="2960725"/>
              <a:ext cx="100125" cy="85500"/>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2"/>
            <p:cNvSpPr/>
            <p:nvPr/>
          </p:nvSpPr>
          <p:spPr>
            <a:xfrm>
              <a:off x="5469675" y="2991450"/>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2"/>
            <p:cNvSpPr/>
            <p:nvPr/>
          </p:nvSpPr>
          <p:spPr>
            <a:xfrm>
              <a:off x="5565225" y="3091050"/>
              <a:ext cx="100125" cy="85525"/>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2"/>
            <p:cNvSpPr/>
            <p:nvPr/>
          </p:nvSpPr>
          <p:spPr>
            <a:xfrm>
              <a:off x="5606350" y="3121800"/>
              <a:ext cx="28150" cy="2417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2"/>
            <p:cNvSpPr/>
            <p:nvPr/>
          </p:nvSpPr>
          <p:spPr>
            <a:xfrm>
              <a:off x="5622075" y="3238500"/>
              <a:ext cx="99825" cy="85650"/>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2"/>
            <p:cNvSpPr/>
            <p:nvPr/>
          </p:nvSpPr>
          <p:spPr>
            <a:xfrm>
              <a:off x="5667150" y="3269075"/>
              <a:ext cx="24225" cy="24225"/>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2"/>
            <p:cNvSpPr/>
            <p:nvPr/>
          </p:nvSpPr>
          <p:spPr>
            <a:xfrm>
              <a:off x="5773600" y="3238400"/>
              <a:ext cx="99825" cy="85750"/>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2"/>
            <p:cNvSpPr/>
            <p:nvPr/>
          </p:nvSpPr>
          <p:spPr>
            <a:xfrm>
              <a:off x="5814425" y="3269375"/>
              <a:ext cx="28450" cy="24125"/>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2"/>
            <p:cNvSpPr/>
            <p:nvPr/>
          </p:nvSpPr>
          <p:spPr>
            <a:xfrm>
              <a:off x="4861800" y="2144800"/>
              <a:ext cx="99825" cy="85800"/>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2"/>
            <p:cNvSpPr/>
            <p:nvPr/>
          </p:nvSpPr>
          <p:spPr>
            <a:xfrm>
              <a:off x="4902625" y="2175525"/>
              <a:ext cx="28450" cy="2417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2"/>
            <p:cNvSpPr/>
            <p:nvPr/>
          </p:nvSpPr>
          <p:spPr>
            <a:xfrm>
              <a:off x="4295075" y="2677125"/>
              <a:ext cx="99825" cy="85725"/>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2"/>
            <p:cNvSpPr/>
            <p:nvPr/>
          </p:nvSpPr>
          <p:spPr>
            <a:xfrm>
              <a:off x="4336200" y="2707800"/>
              <a:ext cx="28150" cy="24400"/>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2"/>
            <p:cNvSpPr/>
            <p:nvPr/>
          </p:nvSpPr>
          <p:spPr>
            <a:xfrm>
              <a:off x="4185900" y="2718475"/>
              <a:ext cx="99825" cy="85800"/>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2"/>
            <p:cNvSpPr/>
            <p:nvPr/>
          </p:nvSpPr>
          <p:spPr>
            <a:xfrm>
              <a:off x="4226725" y="2749500"/>
              <a:ext cx="28150" cy="24125"/>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2"/>
            <p:cNvSpPr/>
            <p:nvPr/>
          </p:nvSpPr>
          <p:spPr>
            <a:xfrm>
              <a:off x="5284575" y="2463225"/>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2"/>
            <p:cNvSpPr/>
            <p:nvPr/>
          </p:nvSpPr>
          <p:spPr>
            <a:xfrm>
              <a:off x="5329650" y="2493975"/>
              <a:ext cx="24225" cy="24225"/>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2"/>
            <p:cNvSpPr/>
            <p:nvPr/>
          </p:nvSpPr>
          <p:spPr>
            <a:xfrm>
              <a:off x="5140625" y="1833850"/>
              <a:ext cx="135225" cy="116100"/>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2"/>
            <p:cNvSpPr/>
            <p:nvPr/>
          </p:nvSpPr>
          <p:spPr>
            <a:xfrm>
              <a:off x="5190825" y="1864650"/>
              <a:ext cx="54475" cy="5445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2"/>
            <p:cNvSpPr/>
            <p:nvPr/>
          </p:nvSpPr>
          <p:spPr>
            <a:xfrm>
              <a:off x="5543150" y="1497350"/>
              <a:ext cx="127950" cy="109350"/>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2"/>
            <p:cNvSpPr/>
            <p:nvPr/>
          </p:nvSpPr>
          <p:spPr>
            <a:xfrm>
              <a:off x="5592150" y="1528050"/>
              <a:ext cx="48100" cy="48125"/>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2"/>
            <p:cNvSpPr/>
            <p:nvPr/>
          </p:nvSpPr>
          <p:spPr>
            <a:xfrm>
              <a:off x="5727925" y="2045500"/>
              <a:ext cx="158500" cy="135800"/>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2"/>
            <p:cNvSpPr/>
            <p:nvPr/>
          </p:nvSpPr>
          <p:spPr>
            <a:xfrm>
              <a:off x="5768750" y="2076350"/>
              <a:ext cx="86825" cy="74400"/>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2"/>
            <p:cNvSpPr/>
            <p:nvPr/>
          </p:nvSpPr>
          <p:spPr>
            <a:xfrm>
              <a:off x="5610000" y="2765350"/>
              <a:ext cx="99800" cy="85500"/>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2"/>
            <p:cNvSpPr/>
            <p:nvPr/>
          </p:nvSpPr>
          <p:spPr>
            <a:xfrm>
              <a:off x="5655050" y="2796100"/>
              <a:ext cx="24225" cy="24225"/>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2"/>
            <p:cNvSpPr/>
            <p:nvPr/>
          </p:nvSpPr>
          <p:spPr>
            <a:xfrm>
              <a:off x="5773600" y="299700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2"/>
            <p:cNvSpPr/>
            <p:nvPr/>
          </p:nvSpPr>
          <p:spPr>
            <a:xfrm>
              <a:off x="5814425" y="3027750"/>
              <a:ext cx="28450" cy="2417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2"/>
            <p:cNvSpPr/>
            <p:nvPr/>
          </p:nvSpPr>
          <p:spPr>
            <a:xfrm>
              <a:off x="6082975" y="275325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2"/>
            <p:cNvSpPr/>
            <p:nvPr/>
          </p:nvSpPr>
          <p:spPr>
            <a:xfrm>
              <a:off x="6128025" y="2784000"/>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2"/>
            <p:cNvSpPr/>
            <p:nvPr/>
          </p:nvSpPr>
          <p:spPr>
            <a:xfrm>
              <a:off x="5998300" y="2508600"/>
              <a:ext cx="100125" cy="85800"/>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2"/>
            <p:cNvSpPr/>
            <p:nvPr/>
          </p:nvSpPr>
          <p:spPr>
            <a:xfrm>
              <a:off x="6043650" y="2539650"/>
              <a:ext cx="23925" cy="23900"/>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2"/>
            <p:cNvSpPr/>
            <p:nvPr/>
          </p:nvSpPr>
          <p:spPr>
            <a:xfrm>
              <a:off x="6210900" y="4116850"/>
              <a:ext cx="99825" cy="85525"/>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2"/>
            <p:cNvSpPr/>
            <p:nvPr/>
          </p:nvSpPr>
          <p:spPr>
            <a:xfrm>
              <a:off x="6255950" y="4147600"/>
              <a:ext cx="24225" cy="24225"/>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2"/>
            <p:cNvSpPr/>
            <p:nvPr/>
          </p:nvSpPr>
          <p:spPr>
            <a:xfrm>
              <a:off x="6540225" y="4281675"/>
              <a:ext cx="100125" cy="85500"/>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2"/>
            <p:cNvSpPr/>
            <p:nvPr/>
          </p:nvSpPr>
          <p:spPr>
            <a:xfrm>
              <a:off x="6585300" y="431242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2"/>
            <p:cNvSpPr/>
            <p:nvPr/>
          </p:nvSpPr>
          <p:spPr>
            <a:xfrm>
              <a:off x="6201225" y="2037025"/>
              <a:ext cx="85300" cy="8560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2"/>
            <p:cNvSpPr/>
            <p:nvPr/>
          </p:nvSpPr>
          <p:spPr>
            <a:xfrm>
              <a:off x="6231750" y="2067875"/>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2"/>
            <p:cNvSpPr/>
            <p:nvPr/>
          </p:nvSpPr>
          <p:spPr>
            <a:xfrm>
              <a:off x="6481875" y="2061325"/>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2"/>
            <p:cNvSpPr/>
            <p:nvPr/>
          </p:nvSpPr>
          <p:spPr>
            <a:xfrm>
              <a:off x="6526925" y="2092075"/>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2"/>
            <p:cNvSpPr/>
            <p:nvPr/>
          </p:nvSpPr>
          <p:spPr>
            <a:xfrm>
              <a:off x="6385100" y="20250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2"/>
            <p:cNvSpPr/>
            <p:nvPr/>
          </p:nvSpPr>
          <p:spPr>
            <a:xfrm>
              <a:off x="6425925" y="2055775"/>
              <a:ext cx="28450" cy="24100"/>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2"/>
            <p:cNvSpPr/>
            <p:nvPr/>
          </p:nvSpPr>
          <p:spPr>
            <a:xfrm>
              <a:off x="6629150" y="1530150"/>
              <a:ext cx="100125" cy="85625"/>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2"/>
            <p:cNvSpPr/>
            <p:nvPr/>
          </p:nvSpPr>
          <p:spPr>
            <a:xfrm>
              <a:off x="6670275" y="1561000"/>
              <a:ext cx="28450" cy="24125"/>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2"/>
            <p:cNvSpPr/>
            <p:nvPr/>
          </p:nvSpPr>
          <p:spPr>
            <a:xfrm>
              <a:off x="4161400" y="2124225"/>
              <a:ext cx="100125" cy="85500"/>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2"/>
            <p:cNvSpPr/>
            <p:nvPr/>
          </p:nvSpPr>
          <p:spPr>
            <a:xfrm>
              <a:off x="4202525" y="2154975"/>
              <a:ext cx="28450" cy="2417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2"/>
            <p:cNvSpPr/>
            <p:nvPr/>
          </p:nvSpPr>
          <p:spPr>
            <a:xfrm>
              <a:off x="4364625" y="2374625"/>
              <a:ext cx="99825" cy="85500"/>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2"/>
            <p:cNvSpPr/>
            <p:nvPr/>
          </p:nvSpPr>
          <p:spPr>
            <a:xfrm>
              <a:off x="4405450" y="2405375"/>
              <a:ext cx="28450" cy="2417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2"/>
            <p:cNvSpPr/>
            <p:nvPr/>
          </p:nvSpPr>
          <p:spPr>
            <a:xfrm>
              <a:off x="4314425" y="2463225"/>
              <a:ext cx="100125" cy="85825"/>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2"/>
            <p:cNvSpPr/>
            <p:nvPr/>
          </p:nvSpPr>
          <p:spPr>
            <a:xfrm>
              <a:off x="4355550" y="2493975"/>
              <a:ext cx="28450" cy="24325"/>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2"/>
            <p:cNvSpPr/>
            <p:nvPr/>
          </p:nvSpPr>
          <p:spPr>
            <a:xfrm>
              <a:off x="4189525" y="2537525"/>
              <a:ext cx="51725" cy="51450"/>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2"/>
            <p:cNvSpPr/>
            <p:nvPr/>
          </p:nvSpPr>
          <p:spPr>
            <a:xfrm>
              <a:off x="4207975" y="2555975"/>
              <a:ext cx="14850" cy="14550"/>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2"/>
            <p:cNvSpPr/>
            <p:nvPr/>
          </p:nvSpPr>
          <p:spPr>
            <a:xfrm>
              <a:off x="3822075" y="2410925"/>
              <a:ext cx="100125" cy="85500"/>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2"/>
            <p:cNvSpPr/>
            <p:nvPr/>
          </p:nvSpPr>
          <p:spPr>
            <a:xfrm>
              <a:off x="3863225" y="2441650"/>
              <a:ext cx="28150" cy="24125"/>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2"/>
            <p:cNvSpPr/>
            <p:nvPr/>
          </p:nvSpPr>
          <p:spPr>
            <a:xfrm>
              <a:off x="3581350" y="2509500"/>
              <a:ext cx="99825" cy="85525"/>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2"/>
            <p:cNvSpPr/>
            <p:nvPr/>
          </p:nvSpPr>
          <p:spPr>
            <a:xfrm>
              <a:off x="3626425" y="2540250"/>
              <a:ext cx="24200" cy="24225"/>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2"/>
            <p:cNvSpPr/>
            <p:nvPr/>
          </p:nvSpPr>
          <p:spPr>
            <a:xfrm>
              <a:off x="3445875" y="2365850"/>
              <a:ext cx="100125" cy="85825"/>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2"/>
            <p:cNvSpPr/>
            <p:nvPr/>
          </p:nvSpPr>
          <p:spPr>
            <a:xfrm>
              <a:off x="3490925" y="23966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2"/>
            <p:cNvSpPr/>
            <p:nvPr/>
          </p:nvSpPr>
          <p:spPr>
            <a:xfrm>
              <a:off x="3572600" y="2365850"/>
              <a:ext cx="100125" cy="85825"/>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2"/>
            <p:cNvSpPr/>
            <p:nvPr/>
          </p:nvSpPr>
          <p:spPr>
            <a:xfrm>
              <a:off x="3613725" y="2396600"/>
              <a:ext cx="28150" cy="24400"/>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2"/>
            <p:cNvSpPr/>
            <p:nvPr/>
          </p:nvSpPr>
          <p:spPr>
            <a:xfrm>
              <a:off x="3433775" y="2563325"/>
              <a:ext cx="100125" cy="85525"/>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2"/>
            <p:cNvSpPr/>
            <p:nvPr/>
          </p:nvSpPr>
          <p:spPr>
            <a:xfrm>
              <a:off x="3478850" y="2594075"/>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2"/>
            <p:cNvSpPr/>
            <p:nvPr/>
          </p:nvSpPr>
          <p:spPr>
            <a:xfrm>
              <a:off x="4004450" y="2497600"/>
              <a:ext cx="85600" cy="85325"/>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2"/>
            <p:cNvSpPr/>
            <p:nvPr/>
          </p:nvSpPr>
          <p:spPr>
            <a:xfrm>
              <a:off x="4031350" y="2528150"/>
              <a:ext cx="28150" cy="24125"/>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2"/>
            <p:cNvSpPr/>
            <p:nvPr/>
          </p:nvSpPr>
          <p:spPr>
            <a:xfrm>
              <a:off x="4083975" y="2442675"/>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2"/>
            <p:cNvSpPr/>
            <p:nvPr/>
          </p:nvSpPr>
          <p:spPr>
            <a:xfrm>
              <a:off x="4129050" y="2473425"/>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2"/>
            <p:cNvSpPr/>
            <p:nvPr/>
          </p:nvSpPr>
          <p:spPr>
            <a:xfrm>
              <a:off x="4150200" y="1716875"/>
              <a:ext cx="99825" cy="85500"/>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2"/>
            <p:cNvSpPr/>
            <p:nvPr/>
          </p:nvSpPr>
          <p:spPr>
            <a:xfrm>
              <a:off x="4195275" y="1747600"/>
              <a:ext cx="23900" cy="24225"/>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2"/>
            <p:cNvSpPr/>
            <p:nvPr/>
          </p:nvSpPr>
          <p:spPr>
            <a:xfrm>
              <a:off x="3795175" y="1659100"/>
              <a:ext cx="100125" cy="85825"/>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2"/>
            <p:cNvSpPr/>
            <p:nvPr/>
          </p:nvSpPr>
          <p:spPr>
            <a:xfrm>
              <a:off x="3840525" y="1690150"/>
              <a:ext cx="23925" cy="23925"/>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2"/>
            <p:cNvSpPr/>
            <p:nvPr/>
          </p:nvSpPr>
          <p:spPr>
            <a:xfrm>
              <a:off x="4047700" y="1961725"/>
              <a:ext cx="85600" cy="8560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2"/>
            <p:cNvSpPr/>
            <p:nvPr/>
          </p:nvSpPr>
          <p:spPr>
            <a:xfrm>
              <a:off x="4074600" y="1992275"/>
              <a:ext cx="28150" cy="2417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2"/>
            <p:cNvSpPr/>
            <p:nvPr/>
          </p:nvSpPr>
          <p:spPr>
            <a:xfrm>
              <a:off x="3560800" y="2016700"/>
              <a:ext cx="99825" cy="85675"/>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2"/>
            <p:cNvSpPr/>
            <p:nvPr/>
          </p:nvSpPr>
          <p:spPr>
            <a:xfrm>
              <a:off x="3605850" y="2047300"/>
              <a:ext cx="23925" cy="24225"/>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2"/>
            <p:cNvSpPr/>
            <p:nvPr/>
          </p:nvSpPr>
          <p:spPr>
            <a:xfrm>
              <a:off x="3694475" y="2386725"/>
              <a:ext cx="100125" cy="85500"/>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2"/>
            <p:cNvSpPr/>
            <p:nvPr/>
          </p:nvSpPr>
          <p:spPr>
            <a:xfrm>
              <a:off x="3735600" y="2417475"/>
              <a:ext cx="28450" cy="24100"/>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2"/>
            <p:cNvSpPr/>
            <p:nvPr/>
          </p:nvSpPr>
          <p:spPr>
            <a:xfrm>
              <a:off x="3795175" y="2028650"/>
              <a:ext cx="100125" cy="85825"/>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2"/>
            <p:cNvSpPr/>
            <p:nvPr/>
          </p:nvSpPr>
          <p:spPr>
            <a:xfrm>
              <a:off x="3836300"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2"/>
            <p:cNvSpPr/>
            <p:nvPr/>
          </p:nvSpPr>
          <p:spPr>
            <a:xfrm>
              <a:off x="3795175" y="1911325"/>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2"/>
            <p:cNvSpPr/>
            <p:nvPr/>
          </p:nvSpPr>
          <p:spPr>
            <a:xfrm>
              <a:off x="3836300" y="1942075"/>
              <a:ext cx="28150" cy="24100"/>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2"/>
            <p:cNvSpPr/>
            <p:nvPr/>
          </p:nvSpPr>
          <p:spPr>
            <a:xfrm>
              <a:off x="3952725" y="1807600"/>
              <a:ext cx="100125" cy="85500"/>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2"/>
            <p:cNvSpPr/>
            <p:nvPr/>
          </p:nvSpPr>
          <p:spPr>
            <a:xfrm>
              <a:off x="3997800" y="1838325"/>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2"/>
            <p:cNvSpPr/>
            <p:nvPr/>
          </p:nvSpPr>
          <p:spPr>
            <a:xfrm>
              <a:off x="3931550" y="2028850"/>
              <a:ext cx="85625" cy="85625"/>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2"/>
            <p:cNvSpPr/>
            <p:nvPr/>
          </p:nvSpPr>
          <p:spPr>
            <a:xfrm>
              <a:off x="3958175"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2"/>
            <p:cNvSpPr/>
            <p:nvPr/>
          </p:nvSpPr>
          <p:spPr>
            <a:xfrm>
              <a:off x="4021375" y="1626450"/>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2"/>
            <p:cNvSpPr/>
            <p:nvPr/>
          </p:nvSpPr>
          <p:spPr>
            <a:xfrm>
              <a:off x="4066450" y="1657200"/>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2"/>
            <p:cNvSpPr/>
            <p:nvPr/>
          </p:nvSpPr>
          <p:spPr>
            <a:xfrm>
              <a:off x="4127225" y="3552550"/>
              <a:ext cx="118875" cy="101825"/>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2"/>
            <p:cNvSpPr/>
            <p:nvPr/>
          </p:nvSpPr>
          <p:spPr>
            <a:xfrm>
              <a:off x="4168050" y="3583300"/>
              <a:ext cx="47200" cy="40425"/>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2"/>
            <p:cNvSpPr/>
            <p:nvPr/>
          </p:nvSpPr>
          <p:spPr>
            <a:xfrm>
              <a:off x="4126025" y="4060600"/>
              <a:ext cx="99825" cy="85525"/>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2"/>
            <p:cNvSpPr/>
            <p:nvPr/>
          </p:nvSpPr>
          <p:spPr>
            <a:xfrm>
              <a:off x="4166850" y="4091050"/>
              <a:ext cx="28450" cy="24425"/>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2"/>
            <p:cNvSpPr/>
            <p:nvPr/>
          </p:nvSpPr>
          <p:spPr>
            <a:xfrm>
              <a:off x="4173500" y="3140650"/>
              <a:ext cx="100125" cy="85500"/>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2"/>
            <p:cNvSpPr/>
            <p:nvPr/>
          </p:nvSpPr>
          <p:spPr>
            <a:xfrm>
              <a:off x="4214625" y="3171400"/>
              <a:ext cx="28450" cy="24100"/>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2"/>
            <p:cNvSpPr/>
            <p:nvPr/>
          </p:nvSpPr>
          <p:spPr>
            <a:xfrm>
              <a:off x="3610700" y="3121125"/>
              <a:ext cx="117050" cy="100200"/>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2"/>
            <p:cNvSpPr/>
            <p:nvPr/>
          </p:nvSpPr>
          <p:spPr>
            <a:xfrm>
              <a:off x="3658175" y="3152050"/>
              <a:ext cx="38725" cy="38725"/>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2"/>
            <p:cNvSpPr/>
            <p:nvPr/>
          </p:nvSpPr>
          <p:spPr>
            <a:xfrm>
              <a:off x="2178425" y="3469700"/>
              <a:ext cx="116175" cy="99700"/>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2"/>
            <p:cNvSpPr/>
            <p:nvPr/>
          </p:nvSpPr>
          <p:spPr>
            <a:xfrm>
              <a:off x="2225925" y="3500425"/>
              <a:ext cx="38125" cy="38125"/>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2"/>
            <p:cNvSpPr/>
            <p:nvPr/>
          </p:nvSpPr>
          <p:spPr>
            <a:xfrm>
              <a:off x="1469875" y="2529475"/>
              <a:ext cx="100125" cy="85800"/>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2"/>
            <p:cNvSpPr/>
            <p:nvPr/>
          </p:nvSpPr>
          <p:spPr>
            <a:xfrm>
              <a:off x="1511000" y="2560200"/>
              <a:ext cx="28150" cy="2417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2"/>
            <p:cNvSpPr/>
            <p:nvPr/>
          </p:nvSpPr>
          <p:spPr>
            <a:xfrm>
              <a:off x="1786500" y="2996100"/>
              <a:ext cx="99825" cy="85500"/>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2"/>
            <p:cNvSpPr/>
            <p:nvPr/>
          </p:nvSpPr>
          <p:spPr>
            <a:xfrm>
              <a:off x="1831250" y="30268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2"/>
            <p:cNvSpPr/>
            <p:nvPr/>
          </p:nvSpPr>
          <p:spPr>
            <a:xfrm>
              <a:off x="1886600" y="3253450"/>
              <a:ext cx="99825" cy="85525"/>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2"/>
            <p:cNvSpPr/>
            <p:nvPr/>
          </p:nvSpPr>
          <p:spPr>
            <a:xfrm>
              <a:off x="1931650" y="32842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2"/>
            <p:cNvSpPr/>
            <p:nvPr/>
          </p:nvSpPr>
          <p:spPr>
            <a:xfrm>
              <a:off x="2044475" y="2563325"/>
              <a:ext cx="100125" cy="85525"/>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2"/>
            <p:cNvSpPr/>
            <p:nvPr/>
          </p:nvSpPr>
          <p:spPr>
            <a:xfrm>
              <a:off x="2089525" y="2594075"/>
              <a:ext cx="24525" cy="24225"/>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2"/>
            <p:cNvSpPr/>
            <p:nvPr/>
          </p:nvSpPr>
          <p:spPr>
            <a:xfrm>
              <a:off x="1400000" y="1781450"/>
              <a:ext cx="99825" cy="85650"/>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2"/>
            <p:cNvSpPr/>
            <p:nvPr/>
          </p:nvSpPr>
          <p:spPr>
            <a:xfrm>
              <a:off x="1440825" y="1812325"/>
              <a:ext cx="28450" cy="24125"/>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2"/>
            <p:cNvSpPr/>
            <p:nvPr/>
          </p:nvSpPr>
          <p:spPr>
            <a:xfrm>
              <a:off x="1944050" y="1353350"/>
              <a:ext cx="100125" cy="85825"/>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2"/>
            <p:cNvSpPr/>
            <p:nvPr/>
          </p:nvSpPr>
          <p:spPr>
            <a:xfrm>
              <a:off x="1989425" y="1384100"/>
              <a:ext cx="24225" cy="24225"/>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2"/>
            <p:cNvSpPr/>
            <p:nvPr/>
          </p:nvSpPr>
          <p:spPr>
            <a:xfrm>
              <a:off x="1638625" y="1365450"/>
              <a:ext cx="99825" cy="85825"/>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2"/>
            <p:cNvSpPr/>
            <p:nvPr/>
          </p:nvSpPr>
          <p:spPr>
            <a:xfrm>
              <a:off x="1683375" y="13962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2"/>
            <p:cNvSpPr/>
            <p:nvPr/>
          </p:nvSpPr>
          <p:spPr>
            <a:xfrm>
              <a:off x="1575725" y="12626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2"/>
            <p:cNvSpPr/>
            <p:nvPr/>
          </p:nvSpPr>
          <p:spPr>
            <a:xfrm>
              <a:off x="162077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2"/>
            <p:cNvSpPr/>
            <p:nvPr/>
          </p:nvSpPr>
          <p:spPr>
            <a:xfrm>
              <a:off x="1513425" y="1444250"/>
              <a:ext cx="100125" cy="85650"/>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2"/>
            <p:cNvSpPr/>
            <p:nvPr/>
          </p:nvSpPr>
          <p:spPr>
            <a:xfrm>
              <a:off x="1554550" y="1475125"/>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2"/>
            <p:cNvSpPr/>
            <p:nvPr/>
          </p:nvSpPr>
          <p:spPr>
            <a:xfrm>
              <a:off x="1778025" y="1377550"/>
              <a:ext cx="100025" cy="85500"/>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2"/>
            <p:cNvSpPr/>
            <p:nvPr/>
          </p:nvSpPr>
          <p:spPr>
            <a:xfrm>
              <a:off x="1823100" y="1408300"/>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2"/>
            <p:cNvSpPr/>
            <p:nvPr/>
          </p:nvSpPr>
          <p:spPr>
            <a:xfrm>
              <a:off x="2014825" y="1420050"/>
              <a:ext cx="99825" cy="85650"/>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2"/>
            <p:cNvSpPr/>
            <p:nvPr/>
          </p:nvSpPr>
          <p:spPr>
            <a:xfrm>
              <a:off x="2059875" y="14509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2"/>
            <p:cNvSpPr/>
            <p:nvPr/>
          </p:nvSpPr>
          <p:spPr>
            <a:xfrm>
              <a:off x="2149400" y="1377625"/>
              <a:ext cx="99825" cy="85450"/>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2"/>
            <p:cNvSpPr/>
            <p:nvPr/>
          </p:nvSpPr>
          <p:spPr>
            <a:xfrm>
              <a:off x="2190025" y="1408600"/>
              <a:ext cx="28350" cy="24100"/>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2"/>
            <p:cNvSpPr/>
            <p:nvPr/>
          </p:nvSpPr>
          <p:spPr>
            <a:xfrm>
              <a:off x="2149400" y="1605775"/>
              <a:ext cx="99825" cy="8560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2"/>
            <p:cNvSpPr/>
            <p:nvPr/>
          </p:nvSpPr>
          <p:spPr>
            <a:xfrm>
              <a:off x="2190025" y="1636600"/>
              <a:ext cx="28350" cy="24125"/>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2"/>
            <p:cNvSpPr/>
            <p:nvPr/>
          </p:nvSpPr>
          <p:spPr>
            <a:xfrm>
              <a:off x="2266125" y="1703850"/>
              <a:ext cx="99825" cy="85825"/>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2"/>
            <p:cNvSpPr/>
            <p:nvPr/>
          </p:nvSpPr>
          <p:spPr>
            <a:xfrm>
              <a:off x="2307275" y="1734600"/>
              <a:ext cx="28150" cy="2417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2"/>
            <p:cNvSpPr/>
            <p:nvPr/>
          </p:nvSpPr>
          <p:spPr>
            <a:xfrm>
              <a:off x="2068950" y="965875"/>
              <a:ext cx="99825" cy="8560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2"/>
            <p:cNvSpPr/>
            <p:nvPr/>
          </p:nvSpPr>
          <p:spPr>
            <a:xfrm>
              <a:off x="2113725" y="996700"/>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2"/>
            <p:cNvSpPr/>
            <p:nvPr/>
          </p:nvSpPr>
          <p:spPr>
            <a:xfrm>
              <a:off x="2056550" y="1743775"/>
              <a:ext cx="100125" cy="85825"/>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2"/>
            <p:cNvSpPr/>
            <p:nvPr/>
          </p:nvSpPr>
          <p:spPr>
            <a:xfrm>
              <a:off x="2097700" y="1774525"/>
              <a:ext cx="28150" cy="2417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2"/>
            <p:cNvSpPr/>
            <p:nvPr/>
          </p:nvSpPr>
          <p:spPr>
            <a:xfrm>
              <a:off x="1931975" y="1015550"/>
              <a:ext cx="100125" cy="85825"/>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2"/>
            <p:cNvSpPr/>
            <p:nvPr/>
          </p:nvSpPr>
          <p:spPr>
            <a:xfrm>
              <a:off x="1977025" y="10463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2"/>
            <p:cNvSpPr/>
            <p:nvPr/>
          </p:nvSpPr>
          <p:spPr>
            <a:xfrm>
              <a:off x="1873900" y="1166775"/>
              <a:ext cx="99825" cy="85800"/>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2"/>
            <p:cNvSpPr/>
            <p:nvPr/>
          </p:nvSpPr>
          <p:spPr>
            <a:xfrm>
              <a:off x="1914725" y="1197500"/>
              <a:ext cx="28450" cy="24425"/>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2"/>
            <p:cNvSpPr/>
            <p:nvPr/>
          </p:nvSpPr>
          <p:spPr>
            <a:xfrm>
              <a:off x="1726925" y="1199725"/>
              <a:ext cx="100125" cy="85525"/>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2"/>
            <p:cNvSpPr/>
            <p:nvPr/>
          </p:nvSpPr>
          <p:spPr>
            <a:xfrm>
              <a:off x="1768050" y="1230475"/>
              <a:ext cx="28150" cy="24100"/>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2"/>
            <p:cNvSpPr/>
            <p:nvPr/>
          </p:nvSpPr>
          <p:spPr>
            <a:xfrm>
              <a:off x="2210800" y="764250"/>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2"/>
            <p:cNvSpPr/>
            <p:nvPr/>
          </p:nvSpPr>
          <p:spPr>
            <a:xfrm>
              <a:off x="2255850" y="794700"/>
              <a:ext cx="24225" cy="24200"/>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2"/>
            <p:cNvSpPr/>
            <p:nvPr/>
          </p:nvSpPr>
          <p:spPr>
            <a:xfrm>
              <a:off x="1094575" y="1262625"/>
              <a:ext cx="100125" cy="85525"/>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2"/>
            <p:cNvSpPr/>
            <p:nvPr/>
          </p:nvSpPr>
          <p:spPr>
            <a:xfrm>
              <a:off x="113962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2"/>
            <p:cNvSpPr/>
            <p:nvPr/>
          </p:nvSpPr>
          <p:spPr>
            <a:xfrm>
              <a:off x="2909075" y="1091475"/>
              <a:ext cx="100125" cy="85500"/>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2"/>
            <p:cNvSpPr/>
            <p:nvPr/>
          </p:nvSpPr>
          <p:spPr>
            <a:xfrm>
              <a:off x="2954150" y="11222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2"/>
            <p:cNvSpPr/>
            <p:nvPr/>
          </p:nvSpPr>
          <p:spPr>
            <a:xfrm>
              <a:off x="2623000" y="1027650"/>
              <a:ext cx="99825" cy="85825"/>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2"/>
            <p:cNvSpPr/>
            <p:nvPr/>
          </p:nvSpPr>
          <p:spPr>
            <a:xfrm>
              <a:off x="2668050" y="1058400"/>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2"/>
            <p:cNvSpPr/>
            <p:nvPr/>
          </p:nvSpPr>
          <p:spPr>
            <a:xfrm>
              <a:off x="1270875" y="2091250"/>
              <a:ext cx="99825" cy="85825"/>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2"/>
            <p:cNvSpPr/>
            <p:nvPr/>
          </p:nvSpPr>
          <p:spPr>
            <a:xfrm>
              <a:off x="1315925" y="2122000"/>
              <a:ext cx="24225" cy="24225"/>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2"/>
            <p:cNvSpPr/>
            <p:nvPr/>
          </p:nvSpPr>
          <p:spPr>
            <a:xfrm>
              <a:off x="2706150" y="1341250"/>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2"/>
            <p:cNvSpPr/>
            <p:nvPr/>
          </p:nvSpPr>
          <p:spPr>
            <a:xfrm>
              <a:off x="2751225" y="13720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2"/>
            <p:cNvSpPr/>
            <p:nvPr/>
          </p:nvSpPr>
          <p:spPr>
            <a:xfrm>
              <a:off x="2561900" y="1432150"/>
              <a:ext cx="99825" cy="85650"/>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2"/>
            <p:cNvSpPr/>
            <p:nvPr/>
          </p:nvSpPr>
          <p:spPr>
            <a:xfrm>
              <a:off x="2606975" y="1462725"/>
              <a:ext cx="24200" cy="24225"/>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2"/>
            <p:cNvSpPr/>
            <p:nvPr/>
          </p:nvSpPr>
          <p:spPr>
            <a:xfrm>
              <a:off x="2718250" y="739925"/>
              <a:ext cx="99825" cy="85625"/>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2"/>
            <p:cNvSpPr/>
            <p:nvPr/>
          </p:nvSpPr>
          <p:spPr>
            <a:xfrm>
              <a:off x="2759075" y="770500"/>
              <a:ext cx="28450" cy="24400"/>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2"/>
            <p:cNvSpPr/>
            <p:nvPr/>
          </p:nvSpPr>
          <p:spPr>
            <a:xfrm>
              <a:off x="500625" y="1614350"/>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2"/>
            <p:cNvSpPr/>
            <p:nvPr/>
          </p:nvSpPr>
          <p:spPr>
            <a:xfrm>
              <a:off x="541750" y="1645100"/>
              <a:ext cx="28150" cy="24300"/>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2"/>
            <p:cNvSpPr/>
            <p:nvPr/>
          </p:nvSpPr>
          <p:spPr>
            <a:xfrm>
              <a:off x="858375" y="1654875"/>
              <a:ext cx="100125" cy="85800"/>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2"/>
            <p:cNvSpPr/>
            <p:nvPr/>
          </p:nvSpPr>
          <p:spPr>
            <a:xfrm>
              <a:off x="903750" y="1685625"/>
              <a:ext cx="24200" cy="24200"/>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2"/>
            <p:cNvSpPr/>
            <p:nvPr/>
          </p:nvSpPr>
          <p:spPr>
            <a:xfrm>
              <a:off x="2071075" y="4863700"/>
              <a:ext cx="123725" cy="105900"/>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2"/>
            <p:cNvSpPr/>
            <p:nvPr/>
          </p:nvSpPr>
          <p:spPr>
            <a:xfrm>
              <a:off x="2119775" y="4894575"/>
              <a:ext cx="44175" cy="44475"/>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2"/>
            <p:cNvSpPr/>
            <p:nvPr/>
          </p:nvSpPr>
          <p:spPr>
            <a:xfrm>
              <a:off x="2227725" y="3733500"/>
              <a:ext cx="106675" cy="9145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2"/>
            <p:cNvSpPr/>
            <p:nvPr/>
          </p:nvSpPr>
          <p:spPr>
            <a:xfrm>
              <a:off x="2268850" y="3764450"/>
              <a:ext cx="34800" cy="29825"/>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2"/>
            <p:cNvSpPr/>
            <p:nvPr/>
          </p:nvSpPr>
          <p:spPr>
            <a:xfrm>
              <a:off x="230250" y="1729000"/>
              <a:ext cx="106775" cy="91225"/>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2"/>
            <p:cNvSpPr/>
            <p:nvPr/>
          </p:nvSpPr>
          <p:spPr>
            <a:xfrm>
              <a:off x="276525" y="1759700"/>
              <a:ext cx="29650" cy="29675"/>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2"/>
            <p:cNvSpPr/>
            <p:nvPr/>
          </p:nvSpPr>
          <p:spPr>
            <a:xfrm>
              <a:off x="1152325" y="2659550"/>
              <a:ext cx="106775" cy="91200"/>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2"/>
            <p:cNvSpPr/>
            <p:nvPr/>
          </p:nvSpPr>
          <p:spPr>
            <a:xfrm>
              <a:off x="1198600" y="2690250"/>
              <a:ext cx="29950" cy="29650"/>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2"/>
            <p:cNvSpPr/>
            <p:nvPr/>
          </p:nvSpPr>
          <p:spPr>
            <a:xfrm>
              <a:off x="931250" y="2061425"/>
              <a:ext cx="106475" cy="9145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2"/>
            <p:cNvSpPr/>
            <p:nvPr/>
          </p:nvSpPr>
          <p:spPr>
            <a:xfrm>
              <a:off x="972375" y="2092375"/>
              <a:ext cx="34825" cy="29800"/>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2"/>
            <p:cNvSpPr/>
            <p:nvPr/>
          </p:nvSpPr>
          <p:spPr>
            <a:xfrm>
              <a:off x="2392850" y="4093600"/>
              <a:ext cx="119175" cy="102125"/>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2"/>
            <p:cNvSpPr/>
            <p:nvPr/>
          </p:nvSpPr>
          <p:spPr>
            <a:xfrm>
              <a:off x="2433675" y="4124325"/>
              <a:ext cx="47500" cy="40725"/>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2"/>
            <p:cNvSpPr/>
            <p:nvPr/>
          </p:nvSpPr>
          <p:spPr>
            <a:xfrm>
              <a:off x="2843450" y="3637275"/>
              <a:ext cx="106475" cy="91200"/>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2"/>
            <p:cNvSpPr/>
            <p:nvPr/>
          </p:nvSpPr>
          <p:spPr>
            <a:xfrm>
              <a:off x="2884275" y="3667975"/>
              <a:ext cx="35100" cy="29875"/>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2"/>
            <p:cNvSpPr/>
            <p:nvPr/>
          </p:nvSpPr>
          <p:spPr>
            <a:xfrm>
              <a:off x="3285600" y="3235650"/>
              <a:ext cx="106775" cy="91225"/>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2"/>
            <p:cNvSpPr/>
            <p:nvPr/>
          </p:nvSpPr>
          <p:spPr>
            <a:xfrm>
              <a:off x="3331875" y="3266350"/>
              <a:ext cx="29650" cy="29975"/>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2"/>
            <p:cNvSpPr/>
            <p:nvPr/>
          </p:nvSpPr>
          <p:spPr>
            <a:xfrm>
              <a:off x="3723500" y="2560350"/>
              <a:ext cx="106775" cy="91525"/>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2"/>
            <p:cNvSpPr/>
            <p:nvPr/>
          </p:nvSpPr>
          <p:spPr>
            <a:xfrm>
              <a:off x="3769775" y="2591050"/>
              <a:ext cx="29650" cy="29975"/>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2"/>
            <p:cNvSpPr/>
            <p:nvPr/>
          </p:nvSpPr>
          <p:spPr>
            <a:xfrm>
              <a:off x="4463225" y="3515700"/>
              <a:ext cx="106475" cy="91200"/>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2"/>
            <p:cNvSpPr/>
            <p:nvPr/>
          </p:nvSpPr>
          <p:spPr>
            <a:xfrm>
              <a:off x="4509175" y="3546700"/>
              <a:ext cx="29975" cy="29650"/>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2"/>
            <p:cNvSpPr/>
            <p:nvPr/>
          </p:nvSpPr>
          <p:spPr>
            <a:xfrm>
              <a:off x="4392150" y="3664775"/>
              <a:ext cx="106475" cy="91225"/>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2"/>
            <p:cNvSpPr/>
            <p:nvPr/>
          </p:nvSpPr>
          <p:spPr>
            <a:xfrm>
              <a:off x="4438125" y="3695500"/>
              <a:ext cx="29950" cy="29650"/>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2"/>
            <p:cNvSpPr/>
            <p:nvPr/>
          </p:nvSpPr>
          <p:spPr>
            <a:xfrm>
              <a:off x="4406975" y="3862050"/>
              <a:ext cx="106775" cy="91425"/>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2"/>
            <p:cNvSpPr/>
            <p:nvPr/>
          </p:nvSpPr>
          <p:spPr>
            <a:xfrm>
              <a:off x="4453225" y="3892975"/>
              <a:ext cx="29675" cy="29650"/>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2"/>
            <p:cNvSpPr/>
            <p:nvPr/>
          </p:nvSpPr>
          <p:spPr>
            <a:xfrm>
              <a:off x="3776725" y="3500875"/>
              <a:ext cx="106475" cy="91200"/>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2"/>
            <p:cNvSpPr/>
            <p:nvPr/>
          </p:nvSpPr>
          <p:spPr>
            <a:xfrm>
              <a:off x="3822700" y="3531575"/>
              <a:ext cx="29650" cy="29975"/>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2"/>
            <p:cNvSpPr/>
            <p:nvPr/>
          </p:nvSpPr>
          <p:spPr>
            <a:xfrm>
              <a:off x="3932850" y="3193725"/>
              <a:ext cx="134825" cy="115300"/>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2"/>
            <p:cNvSpPr/>
            <p:nvPr/>
          </p:nvSpPr>
          <p:spPr>
            <a:xfrm>
              <a:off x="3973900" y="3224625"/>
              <a:ext cx="62925" cy="53900"/>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2"/>
            <p:cNvSpPr/>
            <p:nvPr/>
          </p:nvSpPr>
          <p:spPr>
            <a:xfrm>
              <a:off x="3880150" y="4042800"/>
              <a:ext cx="106475" cy="91225"/>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2"/>
            <p:cNvSpPr/>
            <p:nvPr/>
          </p:nvSpPr>
          <p:spPr>
            <a:xfrm>
              <a:off x="3920975" y="4073525"/>
              <a:ext cx="35100" cy="29800"/>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2"/>
            <p:cNvSpPr/>
            <p:nvPr/>
          </p:nvSpPr>
          <p:spPr>
            <a:xfrm>
              <a:off x="4241250" y="4225850"/>
              <a:ext cx="106775" cy="91425"/>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2"/>
            <p:cNvSpPr/>
            <p:nvPr/>
          </p:nvSpPr>
          <p:spPr>
            <a:xfrm>
              <a:off x="4287500" y="4256775"/>
              <a:ext cx="29675" cy="29675"/>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2"/>
            <p:cNvSpPr/>
            <p:nvPr/>
          </p:nvSpPr>
          <p:spPr>
            <a:xfrm>
              <a:off x="2013925" y="3819400"/>
              <a:ext cx="106475" cy="91425"/>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2"/>
            <p:cNvSpPr/>
            <p:nvPr/>
          </p:nvSpPr>
          <p:spPr>
            <a:xfrm>
              <a:off x="2059875" y="3850025"/>
              <a:ext cx="29675" cy="29975"/>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2"/>
            <p:cNvSpPr/>
            <p:nvPr/>
          </p:nvSpPr>
          <p:spPr>
            <a:xfrm>
              <a:off x="1937700" y="3572625"/>
              <a:ext cx="106475" cy="9145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2"/>
            <p:cNvSpPr/>
            <p:nvPr/>
          </p:nvSpPr>
          <p:spPr>
            <a:xfrm>
              <a:off x="1978525" y="3603550"/>
              <a:ext cx="34825" cy="29825"/>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2"/>
            <p:cNvSpPr/>
            <p:nvPr/>
          </p:nvSpPr>
          <p:spPr>
            <a:xfrm>
              <a:off x="2124300" y="4295300"/>
              <a:ext cx="138525" cy="118450"/>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2"/>
            <p:cNvSpPr/>
            <p:nvPr/>
          </p:nvSpPr>
          <p:spPr>
            <a:xfrm>
              <a:off x="2165425" y="4326025"/>
              <a:ext cx="66575" cy="57050"/>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2"/>
            <p:cNvSpPr/>
            <p:nvPr/>
          </p:nvSpPr>
          <p:spPr>
            <a:xfrm>
              <a:off x="2600925" y="3530650"/>
              <a:ext cx="138525" cy="118600"/>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2"/>
            <p:cNvSpPr/>
            <p:nvPr/>
          </p:nvSpPr>
          <p:spPr>
            <a:xfrm>
              <a:off x="2651725" y="3561525"/>
              <a:ext cx="56875" cy="56875"/>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2"/>
            <p:cNvSpPr/>
            <p:nvPr/>
          </p:nvSpPr>
          <p:spPr>
            <a:xfrm>
              <a:off x="4484075" y="1975325"/>
              <a:ext cx="96200" cy="8237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52"/>
          <p:cNvGrpSpPr/>
          <p:nvPr/>
        </p:nvGrpSpPr>
        <p:grpSpPr>
          <a:xfrm>
            <a:off x="6064392" y="3070557"/>
            <a:ext cx="587865" cy="517731"/>
            <a:chOff x="6000718" y="3070557"/>
            <a:chExt cx="587865" cy="517731"/>
          </a:xfrm>
        </p:grpSpPr>
        <p:sp>
          <p:nvSpPr>
            <p:cNvPr id="4416" name="Google Shape;4416;p5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52"/>
          <p:cNvGrpSpPr/>
          <p:nvPr/>
        </p:nvGrpSpPr>
        <p:grpSpPr>
          <a:xfrm>
            <a:off x="6079197" y="3714217"/>
            <a:ext cx="557665" cy="516387"/>
            <a:chOff x="6015523" y="3714217"/>
            <a:chExt cx="557665" cy="516387"/>
          </a:xfrm>
        </p:grpSpPr>
        <p:grpSp>
          <p:nvGrpSpPr>
            <p:cNvPr id="4427" name="Google Shape;4427;p52"/>
            <p:cNvGrpSpPr/>
            <p:nvPr/>
          </p:nvGrpSpPr>
          <p:grpSpPr>
            <a:xfrm>
              <a:off x="6036094" y="3716980"/>
              <a:ext cx="529822" cy="510480"/>
              <a:chOff x="3148311" y="-545634"/>
              <a:chExt cx="1006118" cy="969572"/>
            </a:xfrm>
          </p:grpSpPr>
          <p:sp>
            <p:nvSpPr>
              <p:cNvPr id="4428" name="Google Shape;4428;p5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8" name="Google Shape;4438;p5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52"/>
          <p:cNvGrpSpPr/>
          <p:nvPr/>
        </p:nvGrpSpPr>
        <p:grpSpPr>
          <a:xfrm>
            <a:off x="6707979" y="3073628"/>
            <a:ext cx="576302" cy="511871"/>
            <a:chOff x="6644304" y="3073628"/>
            <a:chExt cx="576302" cy="511871"/>
          </a:xfrm>
        </p:grpSpPr>
        <p:grpSp>
          <p:nvGrpSpPr>
            <p:cNvPr id="4440" name="Google Shape;4440;p52"/>
            <p:cNvGrpSpPr/>
            <p:nvPr/>
          </p:nvGrpSpPr>
          <p:grpSpPr>
            <a:xfrm>
              <a:off x="6712169" y="3073651"/>
              <a:ext cx="481611" cy="506713"/>
              <a:chOff x="1833536" y="-546641"/>
              <a:chExt cx="914567" cy="962419"/>
            </a:xfrm>
          </p:grpSpPr>
          <p:grpSp>
            <p:nvGrpSpPr>
              <p:cNvPr id="4441" name="Google Shape;4441;p52"/>
              <p:cNvGrpSpPr/>
              <p:nvPr/>
            </p:nvGrpSpPr>
            <p:grpSpPr>
              <a:xfrm>
                <a:off x="1833536" y="-524249"/>
                <a:ext cx="914567" cy="940027"/>
                <a:chOff x="1833536" y="-524249"/>
                <a:chExt cx="914567" cy="940027"/>
              </a:xfrm>
            </p:grpSpPr>
            <p:sp>
              <p:nvSpPr>
                <p:cNvPr id="4442" name="Google Shape;4442;p5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7" name="Google Shape;4447;p5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1" name="Google Shape;4451;p5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52"/>
          <p:cNvGrpSpPr/>
          <p:nvPr/>
        </p:nvGrpSpPr>
        <p:grpSpPr>
          <a:xfrm>
            <a:off x="6715725" y="3714143"/>
            <a:ext cx="560636" cy="516497"/>
            <a:chOff x="6652051" y="3714143"/>
            <a:chExt cx="560636" cy="516497"/>
          </a:xfrm>
        </p:grpSpPr>
        <p:grpSp>
          <p:nvGrpSpPr>
            <p:cNvPr id="4453" name="Google Shape;4453;p52"/>
            <p:cNvGrpSpPr/>
            <p:nvPr/>
          </p:nvGrpSpPr>
          <p:grpSpPr>
            <a:xfrm>
              <a:off x="6669657" y="3716715"/>
              <a:ext cx="466768" cy="464314"/>
              <a:chOff x="3139766" y="765669"/>
              <a:chExt cx="886380" cy="881888"/>
            </a:xfrm>
          </p:grpSpPr>
          <p:grpSp>
            <p:nvGrpSpPr>
              <p:cNvPr id="4454" name="Google Shape;4454;p52"/>
              <p:cNvGrpSpPr/>
              <p:nvPr/>
            </p:nvGrpSpPr>
            <p:grpSpPr>
              <a:xfrm>
                <a:off x="3139766" y="765669"/>
                <a:ext cx="886380" cy="881888"/>
                <a:chOff x="3139766" y="765669"/>
                <a:chExt cx="886380" cy="881888"/>
              </a:xfrm>
            </p:grpSpPr>
            <p:sp>
              <p:nvSpPr>
                <p:cNvPr id="4455" name="Google Shape;4455;p5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4" name="Google Shape;4464;p5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8" name="Google Shape;4468;p5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52"/>
          <p:cNvGrpSpPr/>
          <p:nvPr/>
        </p:nvGrpSpPr>
        <p:grpSpPr>
          <a:xfrm>
            <a:off x="726609" y="1192826"/>
            <a:ext cx="2665073" cy="1317140"/>
            <a:chOff x="793334" y="1192826"/>
            <a:chExt cx="2665073" cy="1317140"/>
          </a:xfrm>
        </p:grpSpPr>
        <p:sp>
          <p:nvSpPr>
            <p:cNvPr id="4470" name="Google Shape;4470;p5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440"/>
        <p:cNvGrpSpPr/>
        <p:nvPr/>
      </p:nvGrpSpPr>
      <p:grpSpPr>
        <a:xfrm>
          <a:off x="0" y="0"/>
          <a:ext cx="0" cy="0"/>
          <a:chOff x="0" y="0"/>
          <a:chExt cx="0" cy="0"/>
        </a:xfrm>
      </p:grpSpPr>
      <p:grpSp>
        <p:nvGrpSpPr>
          <p:cNvPr id="8441" name="Google Shape;8441;p53"/>
          <p:cNvGrpSpPr/>
          <p:nvPr/>
        </p:nvGrpSpPr>
        <p:grpSpPr>
          <a:xfrm>
            <a:off x="2126623" y="3607908"/>
            <a:ext cx="1102891" cy="760337"/>
            <a:chOff x="4967783" y="2151471"/>
            <a:chExt cx="3920692" cy="2702940"/>
          </a:xfrm>
        </p:grpSpPr>
        <p:grpSp>
          <p:nvGrpSpPr>
            <p:cNvPr id="8442" name="Google Shape;8442;p53"/>
            <p:cNvGrpSpPr/>
            <p:nvPr/>
          </p:nvGrpSpPr>
          <p:grpSpPr>
            <a:xfrm>
              <a:off x="5045709" y="2252109"/>
              <a:ext cx="3761071" cy="2501708"/>
              <a:chOff x="2691784" y="1805334"/>
              <a:chExt cx="3761071" cy="2501708"/>
            </a:xfrm>
          </p:grpSpPr>
          <p:sp>
            <p:nvSpPr>
              <p:cNvPr id="8443" name="Google Shape;8443;p5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53"/>
            <p:cNvGrpSpPr/>
            <p:nvPr/>
          </p:nvGrpSpPr>
          <p:grpSpPr>
            <a:xfrm>
              <a:off x="4967783" y="2151471"/>
              <a:ext cx="3920692" cy="2702940"/>
              <a:chOff x="2613858" y="1704696"/>
              <a:chExt cx="3920692" cy="2702940"/>
            </a:xfrm>
          </p:grpSpPr>
          <p:sp>
            <p:nvSpPr>
              <p:cNvPr id="8451" name="Google Shape;8451;p5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6" name="Google Shape;8456;p53"/>
          <p:cNvGrpSpPr/>
          <p:nvPr/>
        </p:nvGrpSpPr>
        <p:grpSpPr>
          <a:xfrm>
            <a:off x="3530532" y="1496185"/>
            <a:ext cx="1561911" cy="708580"/>
            <a:chOff x="3530532" y="1496185"/>
            <a:chExt cx="1561911" cy="708580"/>
          </a:xfrm>
        </p:grpSpPr>
        <p:grpSp>
          <p:nvGrpSpPr>
            <p:cNvPr id="8457" name="Google Shape;8457;p53"/>
            <p:cNvGrpSpPr/>
            <p:nvPr/>
          </p:nvGrpSpPr>
          <p:grpSpPr>
            <a:xfrm>
              <a:off x="3720318" y="1857562"/>
              <a:ext cx="1372125" cy="54"/>
              <a:chOff x="3720318" y="1857562"/>
              <a:chExt cx="1372125" cy="54"/>
            </a:xfrm>
          </p:grpSpPr>
          <p:cxnSp>
            <p:nvCxnSpPr>
              <p:cNvPr id="8458" name="Google Shape;8458;p53"/>
              <p:cNvCxnSpPr>
                <a:endCxn id="845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0" name="Google Shape;8460;p5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1" name="Google Shape;8461;p5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2" name="Google Shape;8462;p53"/>
              <p:cNvCxnSpPr>
                <a:stCxn id="845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63" name="Google Shape;8463;p53"/>
            <p:cNvGrpSpPr/>
            <p:nvPr/>
          </p:nvGrpSpPr>
          <p:grpSpPr>
            <a:xfrm>
              <a:off x="3567462" y="1496185"/>
              <a:ext cx="286500" cy="272914"/>
              <a:chOff x="3567462" y="1496185"/>
              <a:chExt cx="286500" cy="272914"/>
            </a:xfrm>
          </p:grpSpPr>
          <p:cxnSp>
            <p:nvCxnSpPr>
              <p:cNvPr id="8464" name="Google Shape;8464;p5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65" name="Google Shape;8465;p5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6" name="Google Shape;8466;p5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8" name="Google Shape;8468;p53"/>
            <p:cNvGrpSpPr/>
            <p:nvPr/>
          </p:nvGrpSpPr>
          <p:grpSpPr>
            <a:xfrm>
              <a:off x="3929014" y="1960574"/>
              <a:ext cx="286500" cy="242342"/>
              <a:chOff x="3929014" y="1960574"/>
              <a:chExt cx="286500" cy="242342"/>
            </a:xfrm>
          </p:grpSpPr>
          <p:cxnSp>
            <p:nvCxnSpPr>
              <p:cNvPr id="8469" name="Google Shape;8469;p5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70" name="Google Shape;8470;p5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53"/>
            <p:cNvGrpSpPr/>
            <p:nvPr/>
          </p:nvGrpSpPr>
          <p:grpSpPr>
            <a:xfrm>
              <a:off x="4290828" y="1496185"/>
              <a:ext cx="286500" cy="272914"/>
              <a:chOff x="4290828" y="1496185"/>
              <a:chExt cx="286500" cy="272914"/>
            </a:xfrm>
          </p:grpSpPr>
          <p:cxnSp>
            <p:nvCxnSpPr>
              <p:cNvPr id="8472" name="Google Shape;8472;p5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3" name="Google Shape;8473;p5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4" name="Google Shape;8474;p5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5" name="Google Shape;8475;p53"/>
            <p:cNvGrpSpPr/>
            <p:nvPr/>
          </p:nvGrpSpPr>
          <p:grpSpPr>
            <a:xfrm>
              <a:off x="4657726" y="1959674"/>
              <a:ext cx="286500" cy="245092"/>
              <a:chOff x="4657726" y="1959674"/>
              <a:chExt cx="286500" cy="245092"/>
            </a:xfrm>
          </p:grpSpPr>
          <p:cxnSp>
            <p:nvCxnSpPr>
              <p:cNvPr id="8476" name="Google Shape;8476;p5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8" name="Google Shape;8478;p53"/>
          <p:cNvGrpSpPr/>
          <p:nvPr/>
        </p:nvGrpSpPr>
        <p:grpSpPr>
          <a:xfrm>
            <a:off x="3512551" y="2358282"/>
            <a:ext cx="1597032" cy="378649"/>
            <a:chOff x="3512551" y="2358282"/>
            <a:chExt cx="1597032" cy="378649"/>
          </a:xfrm>
        </p:grpSpPr>
        <p:grpSp>
          <p:nvGrpSpPr>
            <p:cNvPr id="8479" name="Google Shape;8479;p53"/>
            <p:cNvGrpSpPr/>
            <p:nvPr/>
          </p:nvGrpSpPr>
          <p:grpSpPr>
            <a:xfrm>
              <a:off x="3738198" y="2553002"/>
              <a:ext cx="1145834" cy="117"/>
              <a:chOff x="3738198" y="2553002"/>
              <a:chExt cx="1145834" cy="117"/>
            </a:xfrm>
          </p:grpSpPr>
          <p:cxnSp>
            <p:nvCxnSpPr>
              <p:cNvPr id="8480" name="Google Shape;8480;p5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1" name="Google Shape;8481;p5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2" name="Google Shape;8482;p53"/>
              <p:cNvCxnSpPr>
                <a:stCxn id="8483" idx="6"/>
                <a:endCxn id="848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85" name="Google Shape;8485;p53"/>
            <p:cNvGrpSpPr/>
            <p:nvPr/>
          </p:nvGrpSpPr>
          <p:grpSpPr>
            <a:xfrm>
              <a:off x="3969644" y="2440153"/>
              <a:ext cx="225900" cy="296779"/>
              <a:chOff x="3969644" y="2440153"/>
              <a:chExt cx="225900" cy="296779"/>
            </a:xfrm>
          </p:grpSpPr>
          <p:cxnSp>
            <p:nvCxnSpPr>
              <p:cNvPr id="8486" name="Google Shape;8486;p5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84" name="Google Shape;8484;p5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3"/>
            <p:cNvGrpSpPr/>
            <p:nvPr/>
          </p:nvGrpSpPr>
          <p:grpSpPr>
            <a:xfrm>
              <a:off x="4426818" y="2358282"/>
              <a:ext cx="225600" cy="307471"/>
              <a:chOff x="4426818" y="2358282"/>
              <a:chExt cx="225600" cy="307471"/>
            </a:xfrm>
          </p:grpSpPr>
          <p:cxnSp>
            <p:nvCxnSpPr>
              <p:cNvPr id="8489" name="Google Shape;8489;p53"/>
              <p:cNvCxnSpPr>
                <a:stCxn id="849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491" name="Google Shape;8491;p5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53"/>
            <p:cNvGrpSpPr/>
            <p:nvPr/>
          </p:nvGrpSpPr>
          <p:grpSpPr>
            <a:xfrm>
              <a:off x="4883984" y="2440153"/>
              <a:ext cx="225600" cy="296479"/>
              <a:chOff x="4883984" y="2440153"/>
              <a:chExt cx="225600" cy="296479"/>
            </a:xfrm>
          </p:grpSpPr>
          <p:cxnSp>
            <p:nvCxnSpPr>
              <p:cNvPr id="8493" name="Google Shape;8493;p5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494" name="Google Shape;8494;p5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53"/>
            <p:cNvGrpSpPr/>
            <p:nvPr/>
          </p:nvGrpSpPr>
          <p:grpSpPr>
            <a:xfrm>
              <a:off x="3512551" y="2358356"/>
              <a:ext cx="225647" cy="307629"/>
              <a:chOff x="2182679" y="2005014"/>
              <a:chExt cx="792300" cy="1080158"/>
            </a:xfrm>
          </p:grpSpPr>
          <p:cxnSp>
            <p:nvCxnSpPr>
              <p:cNvPr id="8497" name="Google Shape;8497;p53"/>
              <p:cNvCxnSpPr>
                <a:stCxn id="849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83" name="Google Shape;8483;p5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9" name="Google Shape;8499;p53"/>
          <p:cNvGrpSpPr/>
          <p:nvPr/>
        </p:nvGrpSpPr>
        <p:grpSpPr>
          <a:xfrm>
            <a:off x="6872633" y="1182079"/>
            <a:ext cx="1559809" cy="722610"/>
            <a:chOff x="634175" y="2986275"/>
            <a:chExt cx="3147949" cy="1458344"/>
          </a:xfrm>
        </p:grpSpPr>
        <p:cxnSp>
          <p:nvCxnSpPr>
            <p:cNvPr id="8500" name="Google Shape;8500;p53"/>
            <p:cNvCxnSpPr>
              <a:stCxn id="8501" idx="4"/>
              <a:endCxn id="850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03" name="Google Shape;8503;p53"/>
            <p:cNvCxnSpPr>
              <a:stCxn id="8502" idx="0"/>
              <a:endCxn id="850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5" name="Google Shape;8505;p53"/>
            <p:cNvCxnSpPr>
              <a:stCxn id="8504" idx="4"/>
              <a:endCxn id="850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7" name="Google Shape;8507;p53"/>
            <p:cNvCxnSpPr>
              <a:stCxn id="8506" idx="0"/>
              <a:endCxn id="850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08" name="Google Shape;8508;p5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4" name="Google Shape;8504;p5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1" name="Google Shape;8501;p5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6" name="Google Shape;8506;p5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2" name="Google Shape;8502;p5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09" name="Google Shape;8509;p53"/>
          <p:cNvGrpSpPr/>
          <p:nvPr/>
        </p:nvGrpSpPr>
        <p:grpSpPr>
          <a:xfrm>
            <a:off x="3526424" y="2891987"/>
            <a:ext cx="1570719" cy="294123"/>
            <a:chOff x="998425" y="1182125"/>
            <a:chExt cx="1065400" cy="199500"/>
          </a:xfrm>
        </p:grpSpPr>
        <p:sp>
          <p:nvSpPr>
            <p:cNvPr id="8510" name="Google Shape;8510;p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53"/>
          <p:cNvGrpSpPr/>
          <p:nvPr/>
        </p:nvGrpSpPr>
        <p:grpSpPr>
          <a:xfrm>
            <a:off x="6869680" y="2009474"/>
            <a:ext cx="1565716" cy="366729"/>
            <a:chOff x="1247650" y="2075423"/>
            <a:chExt cx="6648477" cy="1557238"/>
          </a:xfrm>
        </p:grpSpPr>
        <p:sp>
          <p:nvSpPr>
            <p:cNvPr id="8516" name="Google Shape;8516;p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3"/>
          <p:cNvGrpSpPr/>
          <p:nvPr/>
        </p:nvGrpSpPr>
        <p:grpSpPr>
          <a:xfrm>
            <a:off x="6853992" y="3158289"/>
            <a:ext cx="1597061" cy="663440"/>
            <a:chOff x="6796238" y="3158297"/>
            <a:chExt cx="1630319" cy="677257"/>
          </a:xfrm>
        </p:grpSpPr>
        <p:cxnSp>
          <p:nvCxnSpPr>
            <p:cNvPr id="8523" name="Google Shape;8523;p5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4" name="Google Shape;8524;p5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5" name="Google Shape;8525;p5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26" name="Google Shape;8526;p5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27" name="Google Shape;8527;p53"/>
            <p:cNvGrpSpPr/>
            <p:nvPr/>
          </p:nvGrpSpPr>
          <p:grpSpPr>
            <a:xfrm>
              <a:off x="6796238" y="3311904"/>
              <a:ext cx="1630319" cy="377697"/>
              <a:chOff x="6796238" y="3311904"/>
              <a:chExt cx="1630319" cy="377697"/>
            </a:xfrm>
          </p:grpSpPr>
          <p:sp>
            <p:nvSpPr>
              <p:cNvPr id="8528" name="Google Shape;8528;p5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1" name="Google Shape;8531;p53"/>
          <p:cNvGrpSpPr/>
          <p:nvPr/>
        </p:nvGrpSpPr>
        <p:grpSpPr>
          <a:xfrm>
            <a:off x="5375130" y="1179681"/>
            <a:ext cx="1368606" cy="1593805"/>
            <a:chOff x="1839112" y="2209163"/>
            <a:chExt cx="1918159" cy="2233784"/>
          </a:xfrm>
        </p:grpSpPr>
        <p:sp>
          <p:nvSpPr>
            <p:cNvPr id="8532" name="Google Shape;8532;p5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5" name="Google Shape;8535;p53"/>
            <p:cNvCxnSpPr>
              <a:stCxn id="8532" idx="6"/>
              <a:endCxn id="853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6" name="Google Shape;8536;p53"/>
            <p:cNvCxnSpPr>
              <a:stCxn id="8533" idx="4"/>
              <a:endCxn id="853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38" name="Google Shape;8538;p53"/>
            <p:cNvCxnSpPr>
              <a:stCxn id="8537" idx="6"/>
              <a:endCxn id="853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9" name="Google Shape;8539;p53"/>
            <p:cNvCxnSpPr>
              <a:stCxn id="8534" idx="4"/>
              <a:endCxn id="854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37" name="Google Shape;8537;p5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2" name="Google Shape;8542;p53"/>
            <p:cNvCxnSpPr>
              <a:endCxn id="854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43" name="Google Shape;8543;p53"/>
          <p:cNvGrpSpPr/>
          <p:nvPr/>
        </p:nvGrpSpPr>
        <p:grpSpPr>
          <a:xfrm>
            <a:off x="3507503" y="1185917"/>
            <a:ext cx="1637968" cy="154942"/>
            <a:chOff x="238125" y="2506075"/>
            <a:chExt cx="7115411" cy="673075"/>
          </a:xfrm>
        </p:grpSpPr>
        <p:sp>
          <p:nvSpPr>
            <p:cNvPr id="8544" name="Google Shape;8544;p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53"/>
          <p:cNvGrpSpPr/>
          <p:nvPr/>
        </p:nvGrpSpPr>
        <p:grpSpPr>
          <a:xfrm>
            <a:off x="746187" y="1507514"/>
            <a:ext cx="2476762" cy="91743"/>
            <a:chOff x="1464850" y="436376"/>
            <a:chExt cx="6001362" cy="222300"/>
          </a:xfrm>
        </p:grpSpPr>
        <p:sp>
          <p:nvSpPr>
            <p:cNvPr id="8550" name="Google Shape;8550;p5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5" name="Google Shape;8555;p5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6" name="Google Shape;8556;p5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7" name="Google Shape;8557;p5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8" name="Google Shape;8558;p5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59" name="Google Shape;8559;p53"/>
          <p:cNvGrpSpPr/>
          <p:nvPr/>
        </p:nvGrpSpPr>
        <p:grpSpPr>
          <a:xfrm>
            <a:off x="732455" y="2742980"/>
            <a:ext cx="1452710" cy="651923"/>
            <a:chOff x="803162" y="2667727"/>
            <a:chExt cx="1411906" cy="633611"/>
          </a:xfrm>
        </p:grpSpPr>
        <p:cxnSp>
          <p:nvCxnSpPr>
            <p:cNvPr id="8560" name="Google Shape;8560;p53"/>
            <p:cNvCxnSpPr>
              <a:stCxn id="8561" idx="2"/>
              <a:endCxn id="856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3" name="Google Shape;8563;p53"/>
            <p:cNvCxnSpPr>
              <a:stCxn id="8564" idx="0"/>
              <a:endCxn id="856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5" name="Google Shape;8565;p53"/>
            <p:cNvCxnSpPr>
              <a:stCxn id="8564" idx="2"/>
              <a:endCxn id="856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7" name="Google Shape;8567;p53"/>
            <p:cNvCxnSpPr>
              <a:stCxn id="8568" idx="0"/>
              <a:endCxn id="856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9" name="Google Shape;8569;p53"/>
            <p:cNvCxnSpPr>
              <a:stCxn id="8562" idx="2"/>
              <a:endCxn id="857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1" name="Google Shape;8571;p53"/>
            <p:cNvCxnSpPr>
              <a:stCxn id="8572" idx="0"/>
              <a:endCxn id="856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68" name="Google Shape;8568;p5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6" name="Google Shape;8566;p5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2" name="Google Shape;8572;p5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0" name="Google Shape;8570;p5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2" name="Google Shape;8562;p5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4" name="Google Shape;8564;p5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1" name="Google Shape;8561;p5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73" name="Google Shape;8573;p53"/>
          <p:cNvGrpSpPr/>
          <p:nvPr/>
        </p:nvGrpSpPr>
        <p:grpSpPr>
          <a:xfrm>
            <a:off x="732456" y="1178518"/>
            <a:ext cx="2518541" cy="209309"/>
            <a:chOff x="803163" y="1111966"/>
            <a:chExt cx="2447800" cy="203430"/>
          </a:xfrm>
        </p:grpSpPr>
        <p:grpSp>
          <p:nvGrpSpPr>
            <p:cNvPr id="8574" name="Google Shape;8574;p53"/>
            <p:cNvGrpSpPr/>
            <p:nvPr/>
          </p:nvGrpSpPr>
          <p:grpSpPr>
            <a:xfrm>
              <a:off x="1958180" y="1111966"/>
              <a:ext cx="588019" cy="121396"/>
              <a:chOff x="4808316" y="2800065"/>
              <a:chExt cx="1999386" cy="412910"/>
            </a:xfrm>
          </p:grpSpPr>
          <p:sp>
            <p:nvSpPr>
              <p:cNvPr id="8575" name="Google Shape;8575;p5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6" name="Google Shape;8576;p53"/>
              <p:cNvGrpSpPr/>
              <p:nvPr/>
            </p:nvGrpSpPr>
            <p:grpSpPr>
              <a:xfrm>
                <a:off x="4808316" y="2800065"/>
                <a:ext cx="92400" cy="411825"/>
                <a:chOff x="845575" y="2563700"/>
                <a:chExt cx="92400" cy="411825"/>
              </a:xfrm>
            </p:grpSpPr>
            <p:cxnSp>
              <p:nvCxnSpPr>
                <p:cNvPr id="8577" name="Google Shape;8577;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78" name="Google Shape;8578;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79" name="Google Shape;8579;p5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80" name="Google Shape;8580;p5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1" name="Google Shape;8581;p53"/>
            <p:cNvGrpSpPr/>
            <p:nvPr/>
          </p:nvGrpSpPr>
          <p:grpSpPr>
            <a:xfrm>
              <a:off x="803163" y="1111974"/>
              <a:ext cx="591158" cy="121545"/>
              <a:chOff x="803163" y="1111974"/>
              <a:chExt cx="591158" cy="121545"/>
            </a:xfrm>
          </p:grpSpPr>
          <p:grpSp>
            <p:nvGrpSpPr>
              <p:cNvPr id="8582" name="Google Shape;8582;p53"/>
              <p:cNvGrpSpPr/>
              <p:nvPr/>
            </p:nvGrpSpPr>
            <p:grpSpPr>
              <a:xfrm>
                <a:off x="803163" y="1111974"/>
                <a:ext cx="27175" cy="121077"/>
                <a:chOff x="845575" y="2563700"/>
                <a:chExt cx="92400" cy="411825"/>
              </a:xfrm>
            </p:grpSpPr>
            <p:cxnSp>
              <p:nvCxnSpPr>
                <p:cNvPr id="8583" name="Google Shape;8583;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4" name="Google Shape;8584;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5" name="Google Shape;8585;p5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53"/>
            <p:cNvGrpSpPr/>
            <p:nvPr/>
          </p:nvGrpSpPr>
          <p:grpSpPr>
            <a:xfrm>
              <a:off x="1381910" y="1194219"/>
              <a:ext cx="588341" cy="121177"/>
              <a:chOff x="1381910" y="1194219"/>
              <a:chExt cx="588341" cy="121177"/>
            </a:xfrm>
          </p:grpSpPr>
          <p:grpSp>
            <p:nvGrpSpPr>
              <p:cNvPr id="8587" name="Google Shape;8587;p53"/>
              <p:cNvGrpSpPr/>
              <p:nvPr/>
            </p:nvGrpSpPr>
            <p:grpSpPr>
              <a:xfrm rot="10800000">
                <a:off x="1381910" y="1194319"/>
                <a:ext cx="27175" cy="121077"/>
                <a:chOff x="2070100" y="2563700"/>
                <a:chExt cx="92400" cy="411825"/>
              </a:xfrm>
            </p:grpSpPr>
            <p:cxnSp>
              <p:nvCxnSpPr>
                <p:cNvPr id="8588" name="Google Shape;8588;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9" name="Google Shape;8589;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0" name="Google Shape;8590;p5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3"/>
            <p:cNvGrpSpPr/>
            <p:nvPr/>
          </p:nvGrpSpPr>
          <p:grpSpPr>
            <a:xfrm>
              <a:off x="2532079" y="1194219"/>
              <a:ext cx="704927" cy="121177"/>
              <a:chOff x="2532079" y="1194219"/>
              <a:chExt cx="704927" cy="121177"/>
            </a:xfrm>
          </p:grpSpPr>
          <p:grpSp>
            <p:nvGrpSpPr>
              <p:cNvPr id="8592" name="Google Shape;8592;p53"/>
              <p:cNvGrpSpPr/>
              <p:nvPr/>
            </p:nvGrpSpPr>
            <p:grpSpPr>
              <a:xfrm rot="10800000">
                <a:off x="2532079" y="1194319"/>
                <a:ext cx="27175" cy="121077"/>
                <a:chOff x="2070100" y="2563700"/>
                <a:chExt cx="92400" cy="411825"/>
              </a:xfrm>
            </p:grpSpPr>
            <p:cxnSp>
              <p:nvCxnSpPr>
                <p:cNvPr id="8593" name="Google Shape;8593;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4" name="Google Shape;8594;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5" name="Google Shape;8595;p5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6" name="Google Shape;8596;p53"/>
          <p:cNvGrpSpPr/>
          <p:nvPr/>
        </p:nvGrpSpPr>
        <p:grpSpPr>
          <a:xfrm>
            <a:off x="3525467" y="3875150"/>
            <a:ext cx="1567778" cy="491677"/>
            <a:chOff x="5194708" y="3484366"/>
            <a:chExt cx="3148148" cy="987304"/>
          </a:xfrm>
        </p:grpSpPr>
        <p:grpSp>
          <p:nvGrpSpPr>
            <p:cNvPr id="8597" name="Google Shape;8597;p53"/>
            <p:cNvGrpSpPr/>
            <p:nvPr/>
          </p:nvGrpSpPr>
          <p:grpSpPr>
            <a:xfrm>
              <a:off x="7531521" y="3484366"/>
              <a:ext cx="811335" cy="987304"/>
              <a:chOff x="3379425" y="1617275"/>
              <a:chExt cx="1090650" cy="1327200"/>
            </a:xfrm>
          </p:grpSpPr>
          <p:sp>
            <p:nvSpPr>
              <p:cNvPr id="8598" name="Google Shape;8598;p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53"/>
            <p:cNvGrpSpPr/>
            <p:nvPr/>
          </p:nvGrpSpPr>
          <p:grpSpPr>
            <a:xfrm>
              <a:off x="6752546" y="3484366"/>
              <a:ext cx="811428" cy="987304"/>
              <a:chOff x="2332275" y="1617275"/>
              <a:chExt cx="1090775" cy="1327200"/>
            </a:xfrm>
          </p:grpSpPr>
          <p:sp>
            <p:nvSpPr>
              <p:cNvPr id="8602" name="Google Shape;8602;p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53"/>
            <p:cNvGrpSpPr/>
            <p:nvPr/>
          </p:nvGrpSpPr>
          <p:grpSpPr>
            <a:xfrm>
              <a:off x="5973664" y="3484366"/>
              <a:ext cx="811335" cy="987304"/>
              <a:chOff x="1285250" y="1617275"/>
              <a:chExt cx="1090650" cy="1327200"/>
            </a:xfrm>
          </p:grpSpPr>
          <p:sp>
            <p:nvSpPr>
              <p:cNvPr id="8606" name="Google Shape;8606;p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53"/>
            <p:cNvGrpSpPr/>
            <p:nvPr/>
          </p:nvGrpSpPr>
          <p:grpSpPr>
            <a:xfrm>
              <a:off x="5194708" y="3484366"/>
              <a:ext cx="811409" cy="987304"/>
              <a:chOff x="238125" y="1617275"/>
              <a:chExt cx="1090750" cy="1327200"/>
            </a:xfrm>
          </p:grpSpPr>
          <p:sp>
            <p:nvSpPr>
              <p:cNvPr id="8610" name="Google Shape;8610;p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3" name="Google Shape;8613;p53"/>
          <p:cNvGrpSpPr/>
          <p:nvPr/>
        </p:nvGrpSpPr>
        <p:grpSpPr>
          <a:xfrm>
            <a:off x="3486076" y="3355561"/>
            <a:ext cx="1616964" cy="346256"/>
            <a:chOff x="1808063" y="4294338"/>
            <a:chExt cx="3370782" cy="721817"/>
          </a:xfrm>
        </p:grpSpPr>
        <p:sp>
          <p:nvSpPr>
            <p:cNvPr id="8614" name="Google Shape;8614;p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3"/>
          <p:cNvGrpSpPr/>
          <p:nvPr/>
        </p:nvGrpSpPr>
        <p:grpSpPr>
          <a:xfrm>
            <a:off x="764288" y="3641590"/>
            <a:ext cx="1295882" cy="646587"/>
            <a:chOff x="834100" y="3642869"/>
            <a:chExt cx="1259483" cy="628426"/>
          </a:xfrm>
        </p:grpSpPr>
        <p:sp>
          <p:nvSpPr>
            <p:cNvPr id="8625" name="Google Shape;8625;p5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0" name="Google Shape;8650;p53"/>
            <p:cNvGrpSpPr/>
            <p:nvPr/>
          </p:nvGrpSpPr>
          <p:grpSpPr>
            <a:xfrm>
              <a:off x="1360364" y="3847835"/>
              <a:ext cx="208119" cy="224359"/>
              <a:chOff x="1360769" y="3847100"/>
              <a:chExt cx="208119" cy="224359"/>
            </a:xfrm>
          </p:grpSpPr>
          <p:sp>
            <p:nvSpPr>
              <p:cNvPr id="8651" name="Google Shape;8651;p5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1" name="Google Shape;8671;p5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3"/>
          <p:cNvGrpSpPr/>
          <p:nvPr/>
        </p:nvGrpSpPr>
        <p:grpSpPr>
          <a:xfrm rot="5400000">
            <a:off x="5977401" y="3438087"/>
            <a:ext cx="164064" cy="1414916"/>
            <a:chOff x="4428249" y="1369375"/>
            <a:chExt cx="36905" cy="429569"/>
          </a:xfrm>
        </p:grpSpPr>
        <p:sp>
          <p:nvSpPr>
            <p:cNvPr id="8686" name="Google Shape;8686;p5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53"/>
          <p:cNvGrpSpPr/>
          <p:nvPr/>
        </p:nvGrpSpPr>
        <p:grpSpPr>
          <a:xfrm rot="10800000" flipH="1">
            <a:off x="5349830" y="3026630"/>
            <a:ext cx="1419207" cy="24808"/>
            <a:chOff x="219558" y="4738465"/>
            <a:chExt cx="5852400" cy="102300"/>
          </a:xfrm>
        </p:grpSpPr>
        <p:cxnSp>
          <p:nvCxnSpPr>
            <p:cNvPr id="8719" name="Google Shape;8719;p5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20" name="Google Shape;8720;p5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53"/>
          <p:cNvGrpSpPr/>
          <p:nvPr/>
        </p:nvGrpSpPr>
        <p:grpSpPr>
          <a:xfrm>
            <a:off x="5361148" y="3399694"/>
            <a:ext cx="1396570" cy="385016"/>
            <a:chOff x="5286284" y="2966544"/>
            <a:chExt cx="1396570" cy="385016"/>
          </a:xfrm>
        </p:grpSpPr>
        <p:cxnSp>
          <p:nvCxnSpPr>
            <p:cNvPr id="8726" name="Google Shape;8726;p5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27" name="Google Shape;8727;p5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28" name="Google Shape;8728;p53"/>
            <p:cNvGrpSpPr/>
            <p:nvPr/>
          </p:nvGrpSpPr>
          <p:grpSpPr>
            <a:xfrm>
              <a:off x="5287688" y="3173364"/>
              <a:ext cx="1395166" cy="74100"/>
              <a:chOff x="5287688" y="3173364"/>
              <a:chExt cx="1395166" cy="74100"/>
            </a:xfrm>
          </p:grpSpPr>
          <p:cxnSp>
            <p:nvCxnSpPr>
              <p:cNvPr id="8729" name="Google Shape;8729;p5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30" name="Google Shape;8730;p5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31" name="Google Shape;8731;p5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2" name="Google Shape;8732;p5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3" name="Google Shape;8733;p5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4" name="Google Shape;8734;p5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5" name="Google Shape;8735;p5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6" name="Google Shape;8736;p5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37" name="Google Shape;8737;p5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38" name="Google Shape;8738;p53"/>
          <p:cNvGrpSpPr/>
          <p:nvPr/>
        </p:nvGrpSpPr>
        <p:grpSpPr>
          <a:xfrm>
            <a:off x="2047214" y="1818470"/>
            <a:ext cx="1182276" cy="662027"/>
            <a:chOff x="2029517" y="1732295"/>
            <a:chExt cx="1149068" cy="643432"/>
          </a:xfrm>
        </p:grpSpPr>
        <p:grpSp>
          <p:nvGrpSpPr>
            <p:cNvPr id="8739" name="Google Shape;8739;p53"/>
            <p:cNvGrpSpPr/>
            <p:nvPr/>
          </p:nvGrpSpPr>
          <p:grpSpPr>
            <a:xfrm>
              <a:off x="2708660" y="1746937"/>
              <a:ext cx="455427" cy="244429"/>
              <a:chOff x="2700693" y="1746937"/>
              <a:chExt cx="455427" cy="244429"/>
            </a:xfrm>
          </p:grpSpPr>
          <p:grpSp>
            <p:nvGrpSpPr>
              <p:cNvPr id="8740" name="Google Shape;8740;p53"/>
              <p:cNvGrpSpPr/>
              <p:nvPr/>
            </p:nvGrpSpPr>
            <p:grpSpPr>
              <a:xfrm>
                <a:off x="2905682" y="1782817"/>
                <a:ext cx="250438" cy="208549"/>
                <a:chOff x="2905682" y="1782817"/>
                <a:chExt cx="250438" cy="208549"/>
              </a:xfrm>
            </p:grpSpPr>
            <p:cxnSp>
              <p:nvCxnSpPr>
                <p:cNvPr id="8741" name="Google Shape;8741;p5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2" name="Google Shape;8742;p5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3"/>
              <p:cNvGrpSpPr/>
              <p:nvPr/>
            </p:nvGrpSpPr>
            <p:grpSpPr>
              <a:xfrm>
                <a:off x="2700693" y="1746937"/>
                <a:ext cx="449967" cy="72374"/>
                <a:chOff x="2700693" y="1746937"/>
                <a:chExt cx="449967" cy="72374"/>
              </a:xfrm>
            </p:grpSpPr>
            <p:cxnSp>
              <p:nvCxnSpPr>
                <p:cNvPr id="8744" name="Google Shape;8744;p5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5" name="Google Shape;8745;p5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6" name="Google Shape;8746;p53"/>
            <p:cNvGrpSpPr/>
            <p:nvPr/>
          </p:nvGrpSpPr>
          <p:grpSpPr>
            <a:xfrm>
              <a:off x="2029517" y="1732295"/>
              <a:ext cx="1149068" cy="643432"/>
              <a:chOff x="2029517" y="1732295"/>
              <a:chExt cx="1149068" cy="643432"/>
            </a:xfrm>
          </p:grpSpPr>
          <p:grpSp>
            <p:nvGrpSpPr>
              <p:cNvPr id="8747" name="Google Shape;8747;p53"/>
              <p:cNvGrpSpPr/>
              <p:nvPr/>
            </p:nvGrpSpPr>
            <p:grpSpPr>
              <a:xfrm>
                <a:off x="2703618" y="2103152"/>
                <a:ext cx="474966" cy="260017"/>
                <a:chOff x="2703618" y="2103152"/>
                <a:chExt cx="474966" cy="260017"/>
              </a:xfrm>
            </p:grpSpPr>
            <p:grpSp>
              <p:nvGrpSpPr>
                <p:cNvPr id="8748" name="Google Shape;8748;p53"/>
                <p:cNvGrpSpPr/>
                <p:nvPr/>
              </p:nvGrpSpPr>
              <p:grpSpPr>
                <a:xfrm>
                  <a:off x="2703618" y="2290640"/>
                  <a:ext cx="450291" cy="72529"/>
                  <a:chOff x="2703618" y="2290640"/>
                  <a:chExt cx="450291" cy="72529"/>
                </a:xfrm>
              </p:grpSpPr>
              <p:cxnSp>
                <p:nvCxnSpPr>
                  <p:cNvPr id="8749" name="Google Shape;8749;p5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0" name="Google Shape;8750;p5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53"/>
                <p:cNvGrpSpPr/>
                <p:nvPr/>
              </p:nvGrpSpPr>
              <p:grpSpPr>
                <a:xfrm>
                  <a:off x="2908607" y="2103152"/>
                  <a:ext cx="269977" cy="223538"/>
                  <a:chOff x="2908607" y="2103152"/>
                  <a:chExt cx="269977" cy="223538"/>
                </a:xfrm>
              </p:grpSpPr>
              <p:cxnSp>
                <p:nvCxnSpPr>
                  <p:cNvPr id="8752" name="Google Shape;8752;p5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3" name="Google Shape;8753;p5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4" name="Google Shape;8754;p53"/>
              <p:cNvGrpSpPr/>
              <p:nvPr/>
            </p:nvGrpSpPr>
            <p:grpSpPr>
              <a:xfrm>
                <a:off x="2029517" y="1732295"/>
                <a:ext cx="685827" cy="643432"/>
                <a:chOff x="2029517" y="1732295"/>
                <a:chExt cx="685827" cy="643432"/>
              </a:xfrm>
            </p:grpSpPr>
            <p:sp>
              <p:nvSpPr>
                <p:cNvPr id="8755" name="Google Shape;8755;p5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53"/>
                <p:cNvGrpSpPr/>
                <p:nvPr/>
              </p:nvGrpSpPr>
              <p:grpSpPr>
                <a:xfrm>
                  <a:off x="2158948" y="1732295"/>
                  <a:ext cx="556396" cy="333108"/>
                  <a:chOff x="2158948" y="1732295"/>
                  <a:chExt cx="556396" cy="333108"/>
                </a:xfrm>
              </p:grpSpPr>
              <p:cxnSp>
                <p:nvCxnSpPr>
                  <p:cNvPr id="8757" name="Google Shape;8757;p5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58" name="Google Shape;8758;p5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53"/>
                <p:cNvGrpSpPr/>
                <p:nvPr/>
              </p:nvGrpSpPr>
              <p:grpSpPr>
                <a:xfrm>
                  <a:off x="2159908" y="2065057"/>
                  <a:ext cx="550884" cy="310670"/>
                  <a:chOff x="2159908" y="2065057"/>
                  <a:chExt cx="550884" cy="310670"/>
                </a:xfrm>
              </p:grpSpPr>
              <p:cxnSp>
                <p:nvCxnSpPr>
                  <p:cNvPr id="8760" name="Google Shape;8760;p5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61" name="Google Shape;8761;p5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62" name="Google Shape;8762;p53"/>
          <p:cNvGrpSpPr/>
          <p:nvPr/>
        </p:nvGrpSpPr>
        <p:grpSpPr>
          <a:xfrm>
            <a:off x="732462" y="1766083"/>
            <a:ext cx="962651" cy="810058"/>
            <a:chOff x="844912" y="1681380"/>
            <a:chExt cx="935611" cy="787305"/>
          </a:xfrm>
        </p:grpSpPr>
        <p:grpSp>
          <p:nvGrpSpPr>
            <p:cNvPr id="8763" name="Google Shape;8763;p53"/>
            <p:cNvGrpSpPr/>
            <p:nvPr/>
          </p:nvGrpSpPr>
          <p:grpSpPr>
            <a:xfrm>
              <a:off x="844912" y="1819635"/>
              <a:ext cx="329836" cy="510016"/>
              <a:chOff x="844912" y="1819635"/>
              <a:chExt cx="329836" cy="510016"/>
            </a:xfrm>
          </p:grpSpPr>
          <p:sp>
            <p:nvSpPr>
              <p:cNvPr id="8764" name="Google Shape;8764;p5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53"/>
            <p:cNvGrpSpPr/>
            <p:nvPr/>
          </p:nvGrpSpPr>
          <p:grpSpPr>
            <a:xfrm>
              <a:off x="1284601" y="2158168"/>
              <a:ext cx="495923" cy="310517"/>
              <a:chOff x="1284601" y="2158168"/>
              <a:chExt cx="495923" cy="310517"/>
            </a:xfrm>
          </p:grpSpPr>
          <p:sp>
            <p:nvSpPr>
              <p:cNvPr id="8771" name="Google Shape;8771;p5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2" name="Google Shape;8772;p53"/>
              <p:cNvGrpSpPr/>
              <p:nvPr/>
            </p:nvGrpSpPr>
            <p:grpSpPr>
              <a:xfrm>
                <a:off x="1507666" y="2158168"/>
                <a:ext cx="272858" cy="310517"/>
                <a:chOff x="1507666" y="2158168"/>
                <a:chExt cx="272858" cy="310517"/>
              </a:xfrm>
            </p:grpSpPr>
            <p:grpSp>
              <p:nvGrpSpPr>
                <p:cNvPr id="8773" name="Google Shape;8773;p53"/>
                <p:cNvGrpSpPr/>
                <p:nvPr/>
              </p:nvGrpSpPr>
              <p:grpSpPr>
                <a:xfrm>
                  <a:off x="1507666" y="2176104"/>
                  <a:ext cx="166395" cy="273149"/>
                  <a:chOff x="1507666" y="2176104"/>
                  <a:chExt cx="166395" cy="273149"/>
                </a:xfrm>
              </p:grpSpPr>
              <p:sp>
                <p:nvSpPr>
                  <p:cNvPr id="8774" name="Google Shape;8774;p5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5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3" name="Google Shape;8783;p53"/>
            <p:cNvGrpSpPr/>
            <p:nvPr/>
          </p:nvGrpSpPr>
          <p:grpSpPr>
            <a:xfrm>
              <a:off x="1284601" y="1681380"/>
              <a:ext cx="495923" cy="310517"/>
              <a:chOff x="1284601" y="1681380"/>
              <a:chExt cx="495923" cy="310517"/>
            </a:xfrm>
          </p:grpSpPr>
          <p:sp>
            <p:nvSpPr>
              <p:cNvPr id="8784" name="Google Shape;8784;p5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53"/>
              <p:cNvGrpSpPr/>
              <p:nvPr/>
            </p:nvGrpSpPr>
            <p:grpSpPr>
              <a:xfrm>
                <a:off x="1507666" y="1681380"/>
                <a:ext cx="272858" cy="310517"/>
                <a:chOff x="1507666" y="1681380"/>
                <a:chExt cx="272858" cy="310517"/>
              </a:xfrm>
            </p:grpSpPr>
            <p:grpSp>
              <p:nvGrpSpPr>
                <p:cNvPr id="8786" name="Google Shape;8786;p53"/>
                <p:cNvGrpSpPr/>
                <p:nvPr/>
              </p:nvGrpSpPr>
              <p:grpSpPr>
                <a:xfrm>
                  <a:off x="1507666" y="1700120"/>
                  <a:ext cx="166395" cy="272984"/>
                  <a:chOff x="1507666" y="1700120"/>
                  <a:chExt cx="166395" cy="272984"/>
                </a:xfrm>
              </p:grpSpPr>
              <p:sp>
                <p:nvSpPr>
                  <p:cNvPr id="8787" name="Google Shape;8787;p5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4" name="Google Shape;8794;p5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96" name="Google Shape;8796;p53"/>
          <p:cNvGrpSpPr/>
          <p:nvPr/>
        </p:nvGrpSpPr>
        <p:grpSpPr>
          <a:xfrm>
            <a:off x="6841403" y="2533512"/>
            <a:ext cx="1622269" cy="552443"/>
            <a:chOff x="6894650" y="2574740"/>
            <a:chExt cx="1445100" cy="492111"/>
          </a:xfrm>
        </p:grpSpPr>
        <p:sp>
          <p:nvSpPr>
            <p:cNvPr id="8797" name="Google Shape;8797;p5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2" name="Google Shape;8802;p5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03" name="Google Shape;8803;p53"/>
          <p:cNvGrpSpPr/>
          <p:nvPr/>
        </p:nvGrpSpPr>
        <p:grpSpPr>
          <a:xfrm>
            <a:off x="6860946" y="3907768"/>
            <a:ext cx="1583206" cy="475705"/>
            <a:chOff x="6953919" y="3907920"/>
            <a:chExt cx="1377300" cy="475705"/>
          </a:xfrm>
        </p:grpSpPr>
        <p:cxnSp>
          <p:nvCxnSpPr>
            <p:cNvPr id="8804" name="Google Shape;8804;p5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5" name="Google Shape;8805;p5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06" name="Google Shape;8806;p5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7" name="Google Shape;8807;p5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08" name="Google Shape;8808;p5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09" name="Google Shape;8809;p53"/>
          <p:cNvGrpSpPr/>
          <p:nvPr/>
        </p:nvGrpSpPr>
        <p:grpSpPr>
          <a:xfrm>
            <a:off x="2364534" y="2668913"/>
            <a:ext cx="836286" cy="824529"/>
            <a:chOff x="2389399" y="2595741"/>
            <a:chExt cx="812796" cy="801369"/>
          </a:xfrm>
        </p:grpSpPr>
        <p:grpSp>
          <p:nvGrpSpPr>
            <p:cNvPr id="8810" name="Google Shape;8810;p53"/>
            <p:cNvGrpSpPr/>
            <p:nvPr/>
          </p:nvGrpSpPr>
          <p:grpSpPr>
            <a:xfrm>
              <a:off x="2492145" y="2881565"/>
              <a:ext cx="607300" cy="229751"/>
              <a:chOff x="2492145" y="2881565"/>
              <a:chExt cx="607300" cy="229751"/>
            </a:xfrm>
          </p:grpSpPr>
          <p:sp>
            <p:nvSpPr>
              <p:cNvPr id="8811" name="Google Shape;8811;p5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3"/>
            <p:cNvGrpSpPr/>
            <p:nvPr/>
          </p:nvGrpSpPr>
          <p:grpSpPr>
            <a:xfrm>
              <a:off x="2389399" y="2595741"/>
              <a:ext cx="812796" cy="296825"/>
              <a:chOff x="2389399" y="2595741"/>
              <a:chExt cx="812796" cy="296825"/>
            </a:xfrm>
          </p:grpSpPr>
          <p:grpSp>
            <p:nvGrpSpPr>
              <p:cNvPr id="8815" name="Google Shape;8815;p53"/>
              <p:cNvGrpSpPr/>
              <p:nvPr/>
            </p:nvGrpSpPr>
            <p:grpSpPr>
              <a:xfrm>
                <a:off x="2389399" y="2595741"/>
                <a:ext cx="363638" cy="296825"/>
                <a:chOff x="2389399" y="2595741"/>
                <a:chExt cx="363638" cy="296825"/>
              </a:xfrm>
            </p:grpSpPr>
            <p:grpSp>
              <p:nvGrpSpPr>
                <p:cNvPr id="8816" name="Google Shape;8816;p53"/>
                <p:cNvGrpSpPr/>
                <p:nvPr/>
              </p:nvGrpSpPr>
              <p:grpSpPr>
                <a:xfrm>
                  <a:off x="2493852" y="2794333"/>
                  <a:ext cx="259185" cy="98232"/>
                  <a:chOff x="2493852" y="2794333"/>
                  <a:chExt cx="259185" cy="98232"/>
                </a:xfrm>
              </p:grpSpPr>
              <p:sp>
                <p:nvSpPr>
                  <p:cNvPr id="8817" name="Google Shape;8817;p5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53"/>
                <p:cNvGrpSpPr/>
                <p:nvPr/>
              </p:nvGrpSpPr>
              <p:grpSpPr>
                <a:xfrm>
                  <a:off x="2389399" y="2595741"/>
                  <a:ext cx="224343" cy="182054"/>
                  <a:chOff x="2389399" y="2595741"/>
                  <a:chExt cx="224343" cy="182054"/>
                </a:xfrm>
              </p:grpSpPr>
              <p:sp>
                <p:nvSpPr>
                  <p:cNvPr id="8821" name="Google Shape;8821;p5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3" name="Google Shape;8823;p53"/>
              <p:cNvGrpSpPr/>
              <p:nvPr/>
            </p:nvGrpSpPr>
            <p:grpSpPr>
              <a:xfrm>
                <a:off x="2683630" y="2595741"/>
                <a:ext cx="224334" cy="296825"/>
                <a:chOff x="2683630" y="2595741"/>
                <a:chExt cx="224334" cy="296825"/>
              </a:xfrm>
            </p:grpSpPr>
            <p:grpSp>
              <p:nvGrpSpPr>
                <p:cNvPr id="8824" name="Google Shape;8824;p53"/>
                <p:cNvGrpSpPr/>
                <p:nvPr/>
              </p:nvGrpSpPr>
              <p:grpSpPr>
                <a:xfrm>
                  <a:off x="2788083" y="2794333"/>
                  <a:ext cx="15356" cy="98232"/>
                  <a:chOff x="2788083" y="2794333"/>
                  <a:chExt cx="15356" cy="98232"/>
                </a:xfrm>
              </p:grpSpPr>
              <p:sp>
                <p:nvSpPr>
                  <p:cNvPr id="8825" name="Google Shape;8825;p5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53"/>
                <p:cNvGrpSpPr/>
                <p:nvPr/>
              </p:nvGrpSpPr>
              <p:grpSpPr>
                <a:xfrm>
                  <a:off x="2683630" y="2595741"/>
                  <a:ext cx="224334" cy="182054"/>
                  <a:chOff x="2683630" y="2595741"/>
                  <a:chExt cx="224334" cy="182054"/>
                </a:xfrm>
              </p:grpSpPr>
              <p:sp>
                <p:nvSpPr>
                  <p:cNvPr id="8829" name="Google Shape;8829;p5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1" name="Google Shape;8831;p53"/>
              <p:cNvGrpSpPr/>
              <p:nvPr/>
            </p:nvGrpSpPr>
            <p:grpSpPr>
              <a:xfrm>
                <a:off x="2838475" y="2595741"/>
                <a:ext cx="363719" cy="296825"/>
                <a:chOff x="2838475" y="2595741"/>
                <a:chExt cx="363719" cy="296825"/>
              </a:xfrm>
            </p:grpSpPr>
            <p:grpSp>
              <p:nvGrpSpPr>
                <p:cNvPr id="8832" name="Google Shape;8832;p53"/>
                <p:cNvGrpSpPr/>
                <p:nvPr/>
              </p:nvGrpSpPr>
              <p:grpSpPr>
                <a:xfrm>
                  <a:off x="2838475" y="2794333"/>
                  <a:ext cx="259185" cy="98232"/>
                  <a:chOff x="2838475" y="2794333"/>
                  <a:chExt cx="259185" cy="98232"/>
                </a:xfrm>
              </p:grpSpPr>
              <p:sp>
                <p:nvSpPr>
                  <p:cNvPr id="8833" name="Google Shape;8833;p5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3"/>
                <p:cNvGrpSpPr/>
                <p:nvPr/>
              </p:nvGrpSpPr>
              <p:grpSpPr>
                <a:xfrm>
                  <a:off x="2977852" y="2595741"/>
                  <a:ext cx="224343" cy="182054"/>
                  <a:chOff x="2977852" y="2595741"/>
                  <a:chExt cx="224343" cy="182054"/>
                </a:xfrm>
              </p:grpSpPr>
              <p:sp>
                <p:nvSpPr>
                  <p:cNvPr id="8837" name="Google Shape;8837;p5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39" name="Google Shape;8839;p53"/>
            <p:cNvGrpSpPr/>
            <p:nvPr/>
          </p:nvGrpSpPr>
          <p:grpSpPr>
            <a:xfrm>
              <a:off x="2389399" y="3100241"/>
              <a:ext cx="812796" cy="296869"/>
              <a:chOff x="2389399" y="3100241"/>
              <a:chExt cx="812796" cy="296869"/>
            </a:xfrm>
          </p:grpSpPr>
          <p:grpSp>
            <p:nvGrpSpPr>
              <p:cNvPr id="8840" name="Google Shape;8840;p53"/>
              <p:cNvGrpSpPr/>
              <p:nvPr/>
            </p:nvGrpSpPr>
            <p:grpSpPr>
              <a:xfrm>
                <a:off x="2683630" y="3100241"/>
                <a:ext cx="224334" cy="296869"/>
                <a:chOff x="2683630" y="3100241"/>
                <a:chExt cx="224334" cy="296869"/>
              </a:xfrm>
            </p:grpSpPr>
            <p:grpSp>
              <p:nvGrpSpPr>
                <p:cNvPr id="8841" name="Google Shape;8841;p53"/>
                <p:cNvGrpSpPr/>
                <p:nvPr/>
              </p:nvGrpSpPr>
              <p:grpSpPr>
                <a:xfrm>
                  <a:off x="2788083" y="3100241"/>
                  <a:ext cx="15356" cy="98237"/>
                  <a:chOff x="2788083" y="3100241"/>
                  <a:chExt cx="15356" cy="98237"/>
                </a:xfrm>
              </p:grpSpPr>
              <p:sp>
                <p:nvSpPr>
                  <p:cNvPr id="8842" name="Google Shape;8842;p5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53"/>
                <p:cNvGrpSpPr/>
                <p:nvPr/>
              </p:nvGrpSpPr>
              <p:grpSpPr>
                <a:xfrm>
                  <a:off x="2683630" y="3215065"/>
                  <a:ext cx="224334" cy="182045"/>
                  <a:chOff x="2683630" y="3215065"/>
                  <a:chExt cx="224334" cy="182045"/>
                </a:xfrm>
              </p:grpSpPr>
              <p:sp>
                <p:nvSpPr>
                  <p:cNvPr id="8846" name="Google Shape;8846;p5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8" name="Google Shape;8848;p53"/>
              <p:cNvGrpSpPr/>
              <p:nvPr/>
            </p:nvGrpSpPr>
            <p:grpSpPr>
              <a:xfrm>
                <a:off x="2389399" y="3100241"/>
                <a:ext cx="363638" cy="296869"/>
                <a:chOff x="2389399" y="3100241"/>
                <a:chExt cx="363638" cy="296869"/>
              </a:xfrm>
            </p:grpSpPr>
            <p:grpSp>
              <p:nvGrpSpPr>
                <p:cNvPr id="8849" name="Google Shape;8849;p53"/>
                <p:cNvGrpSpPr/>
                <p:nvPr/>
              </p:nvGrpSpPr>
              <p:grpSpPr>
                <a:xfrm>
                  <a:off x="2493852" y="3100241"/>
                  <a:ext cx="259185" cy="98237"/>
                  <a:chOff x="2493852" y="3100241"/>
                  <a:chExt cx="259185" cy="98237"/>
                </a:xfrm>
              </p:grpSpPr>
              <p:sp>
                <p:nvSpPr>
                  <p:cNvPr id="8850" name="Google Shape;8850;p5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53"/>
                <p:cNvGrpSpPr/>
                <p:nvPr/>
              </p:nvGrpSpPr>
              <p:grpSpPr>
                <a:xfrm>
                  <a:off x="2389399" y="3215065"/>
                  <a:ext cx="224343" cy="182045"/>
                  <a:chOff x="2389399" y="3215065"/>
                  <a:chExt cx="224343" cy="182045"/>
                </a:xfrm>
              </p:grpSpPr>
              <p:sp>
                <p:nvSpPr>
                  <p:cNvPr id="8854" name="Google Shape;8854;p5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6" name="Google Shape;8856;p53"/>
              <p:cNvGrpSpPr/>
              <p:nvPr/>
            </p:nvGrpSpPr>
            <p:grpSpPr>
              <a:xfrm>
                <a:off x="2838475" y="3100241"/>
                <a:ext cx="363719" cy="296869"/>
                <a:chOff x="2838475" y="3100241"/>
                <a:chExt cx="363719" cy="296869"/>
              </a:xfrm>
            </p:grpSpPr>
            <p:grpSp>
              <p:nvGrpSpPr>
                <p:cNvPr id="8857" name="Google Shape;8857;p53"/>
                <p:cNvGrpSpPr/>
                <p:nvPr/>
              </p:nvGrpSpPr>
              <p:grpSpPr>
                <a:xfrm>
                  <a:off x="2838475" y="3100241"/>
                  <a:ext cx="259185" cy="98237"/>
                  <a:chOff x="2838475" y="3100241"/>
                  <a:chExt cx="259185" cy="98237"/>
                </a:xfrm>
              </p:grpSpPr>
              <p:sp>
                <p:nvSpPr>
                  <p:cNvPr id="8858" name="Google Shape;8858;p5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3"/>
                <p:cNvGrpSpPr/>
                <p:nvPr/>
              </p:nvGrpSpPr>
              <p:grpSpPr>
                <a:xfrm>
                  <a:off x="2977852" y="3215065"/>
                  <a:ext cx="224343" cy="182045"/>
                  <a:chOff x="2977852" y="3215065"/>
                  <a:chExt cx="224343" cy="182045"/>
                </a:xfrm>
              </p:grpSpPr>
              <p:sp>
                <p:nvSpPr>
                  <p:cNvPr id="8862" name="Google Shape;8862;p5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867"/>
        <p:cNvGrpSpPr/>
        <p:nvPr/>
      </p:nvGrpSpPr>
      <p:grpSpPr>
        <a:xfrm>
          <a:off x="0" y="0"/>
          <a:ext cx="0" cy="0"/>
          <a:chOff x="0" y="0"/>
          <a:chExt cx="0" cy="0"/>
        </a:xfrm>
      </p:grpSpPr>
      <p:grpSp>
        <p:nvGrpSpPr>
          <p:cNvPr id="8868" name="Google Shape;8868;p54"/>
          <p:cNvGrpSpPr/>
          <p:nvPr/>
        </p:nvGrpSpPr>
        <p:grpSpPr>
          <a:xfrm>
            <a:off x="718875" y="3363288"/>
            <a:ext cx="2390414" cy="1024800"/>
            <a:chOff x="728925" y="3296613"/>
            <a:chExt cx="2390414" cy="1024800"/>
          </a:xfrm>
        </p:grpSpPr>
        <p:grpSp>
          <p:nvGrpSpPr>
            <p:cNvPr id="8869" name="Google Shape;8869;p54"/>
            <p:cNvGrpSpPr/>
            <p:nvPr/>
          </p:nvGrpSpPr>
          <p:grpSpPr>
            <a:xfrm>
              <a:off x="728925" y="3619800"/>
              <a:ext cx="2390414" cy="500893"/>
              <a:chOff x="728925" y="3619800"/>
              <a:chExt cx="2390414" cy="500893"/>
            </a:xfrm>
          </p:grpSpPr>
          <p:sp>
            <p:nvSpPr>
              <p:cNvPr id="8870" name="Google Shape;8870;p5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1" name="Google Shape;8871;p5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2" name="Google Shape;8872;p54"/>
            <p:cNvGrpSpPr/>
            <p:nvPr/>
          </p:nvGrpSpPr>
          <p:grpSpPr>
            <a:xfrm>
              <a:off x="1348050" y="3296613"/>
              <a:ext cx="1706152" cy="1024800"/>
              <a:chOff x="1348050" y="3296613"/>
              <a:chExt cx="1706152" cy="1024800"/>
            </a:xfrm>
          </p:grpSpPr>
          <p:sp>
            <p:nvSpPr>
              <p:cNvPr id="8873" name="Google Shape;8873;p5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4" name="Google Shape;8874;p5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5" name="Google Shape;8875;p5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6" name="Google Shape;8876;p5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7" name="Google Shape;8877;p5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8" name="Google Shape;8878;p54"/>
            <p:cNvGrpSpPr/>
            <p:nvPr/>
          </p:nvGrpSpPr>
          <p:grpSpPr>
            <a:xfrm>
              <a:off x="1455707" y="3654858"/>
              <a:ext cx="1491150" cy="417657"/>
              <a:chOff x="1455707" y="3654858"/>
              <a:chExt cx="1491150" cy="417657"/>
            </a:xfrm>
          </p:grpSpPr>
          <p:sp>
            <p:nvSpPr>
              <p:cNvPr id="8879" name="Google Shape;8879;p5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99" name="Google Shape;8899;p54"/>
          <p:cNvGraphicFramePr/>
          <p:nvPr/>
        </p:nvGraphicFramePr>
        <p:xfrm>
          <a:off x="5954575" y="2361200"/>
          <a:ext cx="3000000" cy="3000000"/>
        </p:xfrm>
        <a:graphic>
          <a:graphicData uri="http://schemas.openxmlformats.org/drawingml/2006/table">
            <a:tbl>
              <a:tblPr>
                <a:noFill/>
                <a:tableStyleId>{B348F245-C32D-476F-AB8A-460701293515}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00" name="Google Shape;8900;p54"/>
          <p:cNvGrpSpPr/>
          <p:nvPr/>
        </p:nvGrpSpPr>
        <p:grpSpPr>
          <a:xfrm>
            <a:off x="727251" y="1188964"/>
            <a:ext cx="2396505" cy="976502"/>
            <a:chOff x="749309" y="1112739"/>
            <a:chExt cx="2371603" cy="976502"/>
          </a:xfrm>
        </p:grpSpPr>
        <p:grpSp>
          <p:nvGrpSpPr>
            <p:cNvPr id="8901" name="Google Shape;8901;p54"/>
            <p:cNvGrpSpPr/>
            <p:nvPr/>
          </p:nvGrpSpPr>
          <p:grpSpPr>
            <a:xfrm>
              <a:off x="1092126" y="1112739"/>
              <a:ext cx="2028786" cy="975464"/>
              <a:chOff x="1092126" y="1112739"/>
              <a:chExt cx="2028786" cy="975464"/>
            </a:xfrm>
          </p:grpSpPr>
          <p:sp>
            <p:nvSpPr>
              <p:cNvPr id="8902" name="Google Shape;8902;p5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54"/>
            <p:cNvGrpSpPr/>
            <p:nvPr/>
          </p:nvGrpSpPr>
          <p:grpSpPr>
            <a:xfrm>
              <a:off x="749309" y="1112739"/>
              <a:ext cx="314700" cy="975464"/>
              <a:chOff x="749309" y="1112739"/>
              <a:chExt cx="314700" cy="975464"/>
            </a:xfrm>
          </p:grpSpPr>
          <p:sp>
            <p:nvSpPr>
              <p:cNvPr id="8927" name="Google Shape;8927;p5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1" name="Google Shape;8931;p5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35" name="Google Shape;8935;p54"/>
          <p:cNvGraphicFramePr/>
          <p:nvPr/>
        </p:nvGraphicFramePr>
        <p:xfrm>
          <a:off x="5954600" y="1188950"/>
          <a:ext cx="3000000" cy="3000000"/>
        </p:xfrm>
        <a:graphic>
          <a:graphicData uri="http://schemas.openxmlformats.org/drawingml/2006/table">
            <a:tbl>
              <a:tblPr>
                <a:noFill/>
                <a:tableStyleId>{B348F245-C32D-476F-AB8A-460701293515}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36" name="Google Shape;8936;p54"/>
          <p:cNvGraphicFramePr/>
          <p:nvPr/>
        </p:nvGraphicFramePr>
        <p:xfrm>
          <a:off x="3375463" y="2361200"/>
          <a:ext cx="3000000" cy="3000000"/>
        </p:xfrm>
        <a:graphic>
          <a:graphicData uri="http://schemas.openxmlformats.org/drawingml/2006/table">
            <a:tbl>
              <a:tblPr>
                <a:noFill/>
                <a:tableStyleId>{B348F245-C32D-476F-AB8A-460701293515}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37" name="Google Shape;8937;p54"/>
          <p:cNvGrpSpPr/>
          <p:nvPr/>
        </p:nvGrpSpPr>
        <p:grpSpPr>
          <a:xfrm>
            <a:off x="3377449" y="3352160"/>
            <a:ext cx="2363377" cy="1047062"/>
            <a:chOff x="3358399" y="3285485"/>
            <a:chExt cx="2363377" cy="1047062"/>
          </a:xfrm>
        </p:grpSpPr>
        <p:grpSp>
          <p:nvGrpSpPr>
            <p:cNvPr id="8938" name="Google Shape;8938;p54"/>
            <p:cNvGrpSpPr/>
            <p:nvPr/>
          </p:nvGrpSpPr>
          <p:grpSpPr>
            <a:xfrm>
              <a:off x="3358412" y="3285485"/>
              <a:ext cx="2363244" cy="139500"/>
              <a:chOff x="3358412" y="3285485"/>
              <a:chExt cx="2363244" cy="139500"/>
            </a:xfrm>
          </p:grpSpPr>
          <p:sp>
            <p:nvSpPr>
              <p:cNvPr id="8939" name="Google Shape;8939;p5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54"/>
            <p:cNvGrpSpPr/>
            <p:nvPr/>
          </p:nvGrpSpPr>
          <p:grpSpPr>
            <a:xfrm>
              <a:off x="3358412" y="3466996"/>
              <a:ext cx="2363244" cy="139500"/>
              <a:chOff x="3358412" y="3466996"/>
              <a:chExt cx="2363244" cy="139500"/>
            </a:xfrm>
          </p:grpSpPr>
          <p:sp>
            <p:nvSpPr>
              <p:cNvPr id="8945" name="Google Shape;8945;p5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4"/>
            <p:cNvGrpSpPr/>
            <p:nvPr/>
          </p:nvGrpSpPr>
          <p:grpSpPr>
            <a:xfrm>
              <a:off x="3358412" y="3648507"/>
              <a:ext cx="2363244" cy="139500"/>
              <a:chOff x="3358412" y="3648507"/>
              <a:chExt cx="2363244" cy="139500"/>
            </a:xfrm>
          </p:grpSpPr>
          <p:sp>
            <p:nvSpPr>
              <p:cNvPr id="8951" name="Google Shape;8951;p5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4"/>
            <p:cNvGrpSpPr/>
            <p:nvPr/>
          </p:nvGrpSpPr>
          <p:grpSpPr>
            <a:xfrm>
              <a:off x="3358412" y="3830018"/>
              <a:ext cx="2363244" cy="139500"/>
              <a:chOff x="3358412" y="3830018"/>
              <a:chExt cx="2363244" cy="139500"/>
            </a:xfrm>
          </p:grpSpPr>
          <p:sp>
            <p:nvSpPr>
              <p:cNvPr id="8957" name="Google Shape;8957;p5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4"/>
            <p:cNvGrpSpPr/>
            <p:nvPr/>
          </p:nvGrpSpPr>
          <p:grpSpPr>
            <a:xfrm>
              <a:off x="3358399" y="4011514"/>
              <a:ext cx="2363377" cy="139537"/>
              <a:chOff x="3294800" y="4134603"/>
              <a:chExt cx="2638876" cy="152400"/>
            </a:xfrm>
          </p:grpSpPr>
          <p:sp>
            <p:nvSpPr>
              <p:cNvPr id="8963" name="Google Shape;8963;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4"/>
            <p:cNvGrpSpPr/>
            <p:nvPr/>
          </p:nvGrpSpPr>
          <p:grpSpPr>
            <a:xfrm>
              <a:off x="3358399" y="4193010"/>
              <a:ext cx="2363377" cy="139537"/>
              <a:chOff x="3294800" y="4134603"/>
              <a:chExt cx="2638876" cy="152400"/>
            </a:xfrm>
          </p:grpSpPr>
          <p:sp>
            <p:nvSpPr>
              <p:cNvPr id="8969" name="Google Shape;8969;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4" name="Google Shape;8974;p54"/>
          <p:cNvGraphicFramePr/>
          <p:nvPr/>
        </p:nvGraphicFramePr>
        <p:xfrm>
          <a:off x="728250" y="2361200"/>
          <a:ext cx="3000000" cy="3000000"/>
        </p:xfrm>
        <a:graphic>
          <a:graphicData uri="http://schemas.openxmlformats.org/drawingml/2006/table">
            <a:tbl>
              <a:tblPr>
                <a:noFill/>
                <a:tableStyleId>{B348F245-C32D-476F-AB8A-460701293515}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75" name="Google Shape;8975;p54"/>
          <p:cNvGrpSpPr/>
          <p:nvPr/>
        </p:nvGrpSpPr>
        <p:grpSpPr>
          <a:xfrm>
            <a:off x="4177919" y="2765014"/>
            <a:ext cx="1302095" cy="60959"/>
            <a:chOff x="3558802" y="4011427"/>
            <a:chExt cx="1866000" cy="111300"/>
          </a:xfrm>
        </p:grpSpPr>
        <p:sp>
          <p:nvSpPr>
            <p:cNvPr id="8976" name="Google Shape;8976;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54"/>
          <p:cNvGrpSpPr/>
          <p:nvPr/>
        </p:nvGrpSpPr>
        <p:grpSpPr>
          <a:xfrm>
            <a:off x="4723407" y="3047174"/>
            <a:ext cx="914340" cy="60959"/>
            <a:chOff x="3558802" y="4011427"/>
            <a:chExt cx="1866000" cy="111300"/>
          </a:xfrm>
        </p:grpSpPr>
        <p:sp>
          <p:nvSpPr>
            <p:cNvPr id="8979" name="Google Shape;8979;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54"/>
          <p:cNvGrpSpPr/>
          <p:nvPr/>
        </p:nvGrpSpPr>
        <p:grpSpPr>
          <a:xfrm>
            <a:off x="5926924" y="3381697"/>
            <a:ext cx="2519825" cy="1001454"/>
            <a:chOff x="1906114" y="789980"/>
            <a:chExt cx="1487676" cy="606868"/>
          </a:xfrm>
        </p:grpSpPr>
        <p:cxnSp>
          <p:nvCxnSpPr>
            <p:cNvPr id="8982" name="Google Shape;8982;p5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3" name="Google Shape;8983;p5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4" name="Google Shape;8984;p5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85" name="Google Shape;8985;p5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86" name="Google Shape;8986;p5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87" name="Google Shape;8987;p5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988" name="Google Shape;8988;p5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989" name="Google Shape;8989;p5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996" name="Google Shape;8996;p5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97" name="Google Shape;8997;p5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98" name="Google Shape;8998;p5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54"/>
          <p:cNvGrpSpPr/>
          <p:nvPr/>
        </p:nvGrpSpPr>
        <p:grpSpPr>
          <a:xfrm>
            <a:off x="3372612" y="1159008"/>
            <a:ext cx="2363393" cy="1005865"/>
            <a:chOff x="3292400" y="1193188"/>
            <a:chExt cx="2615240" cy="1131075"/>
          </a:xfrm>
        </p:grpSpPr>
        <p:sp>
          <p:nvSpPr>
            <p:cNvPr id="9000" name="Google Shape;9000;p5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1" name="Google Shape;9001;p5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2" name="Google Shape;9002;p5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03" name="Google Shape;9003;p5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04" name="Google Shape;9004;p5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05" name="Google Shape;9005;p5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06" name="Google Shape;9006;p5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07" name="Google Shape;9007;p5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08" name="Google Shape;9008;p5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09" name="Google Shape;9009;p5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10" name="Google Shape;9010;p5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1" name="Google Shape;9011;p5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12" name="Google Shape;9012;p5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3" name="Google Shape;9013;p5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14" name="Google Shape;9014;p54"/>
            <p:cNvGrpSpPr/>
            <p:nvPr/>
          </p:nvGrpSpPr>
          <p:grpSpPr>
            <a:xfrm>
              <a:off x="3748438" y="1378608"/>
              <a:ext cx="2159202" cy="903971"/>
              <a:chOff x="1683525" y="2179850"/>
              <a:chExt cx="4519050" cy="2134525"/>
            </a:xfrm>
          </p:grpSpPr>
          <p:sp>
            <p:nvSpPr>
              <p:cNvPr id="9015" name="Google Shape;9015;p5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6" name="Google Shape;9016;p5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7" name="Google Shape;9017;p5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8" name="Google Shape;9018;p5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9" name="Google Shape;9019;p5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0" name="Google Shape;9020;p5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1" name="Google Shape;9021;p5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2" name="Google Shape;9022;p5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3" name="Google Shape;9023;p5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4" name="Google Shape;9024;p5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5" name="Google Shape;9025;p5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6" name="Google Shape;9026;p5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030"/>
        <p:cNvGrpSpPr/>
        <p:nvPr/>
      </p:nvGrpSpPr>
      <p:grpSpPr>
        <a:xfrm>
          <a:off x="0" y="0"/>
          <a:ext cx="0" cy="0"/>
          <a:chOff x="0" y="0"/>
          <a:chExt cx="0" cy="0"/>
        </a:xfrm>
      </p:grpSpPr>
      <p:grpSp>
        <p:nvGrpSpPr>
          <p:cNvPr id="9031" name="Google Shape;9031;p55"/>
          <p:cNvGrpSpPr/>
          <p:nvPr/>
        </p:nvGrpSpPr>
        <p:grpSpPr>
          <a:xfrm>
            <a:off x="4814684" y="1191441"/>
            <a:ext cx="745431" cy="718863"/>
            <a:chOff x="4249973" y="1201875"/>
            <a:chExt cx="1958568" cy="1888762"/>
          </a:xfrm>
        </p:grpSpPr>
        <p:sp>
          <p:nvSpPr>
            <p:cNvPr id="9032" name="Google Shape;9032;p5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55"/>
            <p:cNvGrpSpPr/>
            <p:nvPr/>
          </p:nvGrpSpPr>
          <p:grpSpPr>
            <a:xfrm>
              <a:off x="5853086" y="1789142"/>
              <a:ext cx="355454" cy="1048099"/>
              <a:chOff x="5576108" y="2016725"/>
              <a:chExt cx="565200" cy="1666560"/>
            </a:xfrm>
          </p:grpSpPr>
          <p:sp>
            <p:nvSpPr>
              <p:cNvPr id="9034" name="Google Shape;9034;p5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5" name="Google Shape;9035;p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55"/>
            <p:cNvGrpSpPr/>
            <p:nvPr/>
          </p:nvGrpSpPr>
          <p:grpSpPr>
            <a:xfrm>
              <a:off x="4869455" y="2691676"/>
              <a:ext cx="1013897" cy="398961"/>
              <a:chOff x="4012057" y="3451825"/>
              <a:chExt cx="1612175" cy="634379"/>
            </a:xfrm>
          </p:grpSpPr>
          <p:sp>
            <p:nvSpPr>
              <p:cNvPr id="9037" name="Google Shape;9037;p5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8" name="Google Shape;9038;p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55"/>
            <p:cNvGrpSpPr/>
            <p:nvPr/>
          </p:nvGrpSpPr>
          <p:grpSpPr>
            <a:xfrm>
              <a:off x="4276937" y="2155961"/>
              <a:ext cx="651965" cy="891358"/>
              <a:chOff x="3069908" y="2599997"/>
              <a:chExt cx="1036675" cy="1417328"/>
            </a:xfrm>
          </p:grpSpPr>
          <p:sp>
            <p:nvSpPr>
              <p:cNvPr id="9040" name="Google Shape;9040;p5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1" name="Google Shape;9041;p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55"/>
            <p:cNvGrpSpPr/>
            <p:nvPr/>
          </p:nvGrpSpPr>
          <p:grpSpPr>
            <a:xfrm>
              <a:off x="5054918" y="1201875"/>
              <a:ext cx="999548" cy="602711"/>
              <a:chOff x="4306958" y="1082925"/>
              <a:chExt cx="1589359" cy="958358"/>
            </a:xfrm>
          </p:grpSpPr>
          <p:sp>
            <p:nvSpPr>
              <p:cNvPr id="9043" name="Google Shape;9043;p5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4" name="Google Shape;9044;p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55"/>
            <p:cNvGrpSpPr/>
            <p:nvPr/>
          </p:nvGrpSpPr>
          <p:grpSpPr>
            <a:xfrm>
              <a:off x="4249973" y="1303451"/>
              <a:ext cx="799317" cy="841334"/>
              <a:chOff x="3027033" y="1244439"/>
              <a:chExt cx="1270977" cy="1337786"/>
            </a:xfrm>
          </p:grpSpPr>
          <p:sp>
            <p:nvSpPr>
              <p:cNvPr id="9046" name="Google Shape;9046;p5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8" name="Google Shape;9048;p55"/>
          <p:cNvGrpSpPr/>
          <p:nvPr/>
        </p:nvGrpSpPr>
        <p:grpSpPr>
          <a:xfrm>
            <a:off x="731057" y="2069890"/>
            <a:ext cx="761767" cy="729896"/>
            <a:chOff x="2657744" y="2337745"/>
            <a:chExt cx="832987" cy="798137"/>
          </a:xfrm>
        </p:grpSpPr>
        <p:sp>
          <p:nvSpPr>
            <p:cNvPr id="9049" name="Google Shape;9049;p5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55"/>
          <p:cNvGrpSpPr/>
          <p:nvPr/>
        </p:nvGrpSpPr>
        <p:grpSpPr>
          <a:xfrm>
            <a:off x="3242022" y="2073097"/>
            <a:ext cx="685569" cy="723586"/>
            <a:chOff x="3398134" y="2057755"/>
            <a:chExt cx="704087" cy="743130"/>
          </a:xfrm>
        </p:grpSpPr>
        <p:grpSp>
          <p:nvGrpSpPr>
            <p:cNvPr id="9056" name="Google Shape;9056;p55"/>
            <p:cNvGrpSpPr/>
            <p:nvPr/>
          </p:nvGrpSpPr>
          <p:grpSpPr>
            <a:xfrm>
              <a:off x="3398134" y="2290183"/>
              <a:ext cx="315300" cy="219900"/>
              <a:chOff x="3398134" y="2290183"/>
              <a:chExt cx="315300" cy="219900"/>
            </a:xfrm>
          </p:grpSpPr>
          <p:sp>
            <p:nvSpPr>
              <p:cNvPr id="9057" name="Google Shape;9057;p5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58" name="Google Shape;9058;p55"/>
              <p:cNvCxnSpPr>
                <a:stCxn id="905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59" name="Google Shape;9059;p55"/>
            <p:cNvGrpSpPr/>
            <p:nvPr/>
          </p:nvGrpSpPr>
          <p:grpSpPr>
            <a:xfrm>
              <a:off x="3547823" y="2467358"/>
              <a:ext cx="219900" cy="333527"/>
              <a:chOff x="3547823" y="2467358"/>
              <a:chExt cx="219900" cy="333527"/>
            </a:xfrm>
          </p:grpSpPr>
          <p:sp>
            <p:nvSpPr>
              <p:cNvPr id="9060" name="Google Shape;9060;p5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1" name="Google Shape;9061;p5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62" name="Google Shape;9062;p55"/>
            <p:cNvGrpSpPr/>
            <p:nvPr/>
          </p:nvGrpSpPr>
          <p:grpSpPr>
            <a:xfrm>
              <a:off x="3734138" y="2467358"/>
              <a:ext cx="219900" cy="333527"/>
              <a:chOff x="3734138" y="2467358"/>
              <a:chExt cx="219900" cy="333527"/>
            </a:xfrm>
          </p:grpSpPr>
          <p:sp>
            <p:nvSpPr>
              <p:cNvPr id="9063" name="Google Shape;9063;p5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4" name="Google Shape;9064;p5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65" name="Google Shape;9065;p55"/>
            <p:cNvGrpSpPr/>
            <p:nvPr/>
          </p:nvGrpSpPr>
          <p:grpSpPr>
            <a:xfrm>
              <a:off x="3787560" y="2288011"/>
              <a:ext cx="314661" cy="219900"/>
              <a:chOff x="3787560" y="2288011"/>
              <a:chExt cx="314661" cy="219900"/>
            </a:xfrm>
          </p:grpSpPr>
          <p:sp>
            <p:nvSpPr>
              <p:cNvPr id="9066" name="Google Shape;9066;p5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7" name="Google Shape;9067;p5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68" name="Google Shape;9068;p55"/>
            <p:cNvGrpSpPr/>
            <p:nvPr/>
          </p:nvGrpSpPr>
          <p:grpSpPr>
            <a:xfrm>
              <a:off x="3637290" y="2057755"/>
              <a:ext cx="219900" cy="335499"/>
              <a:chOff x="3637290" y="2057755"/>
              <a:chExt cx="219900" cy="335499"/>
            </a:xfrm>
          </p:grpSpPr>
          <p:sp>
            <p:nvSpPr>
              <p:cNvPr id="9069" name="Google Shape;9069;p5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70" name="Google Shape;9070;p5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71" name="Google Shape;9071;p55"/>
          <p:cNvGrpSpPr/>
          <p:nvPr/>
        </p:nvGrpSpPr>
        <p:grpSpPr>
          <a:xfrm>
            <a:off x="4917244" y="2079792"/>
            <a:ext cx="710153" cy="710153"/>
            <a:chOff x="5007123" y="2079403"/>
            <a:chExt cx="687600" cy="687600"/>
          </a:xfrm>
        </p:grpSpPr>
        <p:sp>
          <p:nvSpPr>
            <p:cNvPr id="9072" name="Google Shape;9072;p5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5"/>
          <p:cNvGrpSpPr/>
          <p:nvPr/>
        </p:nvGrpSpPr>
        <p:grpSpPr>
          <a:xfrm>
            <a:off x="5726681" y="2074299"/>
            <a:ext cx="720998" cy="721183"/>
            <a:chOff x="5797446" y="2063053"/>
            <a:chExt cx="698100" cy="698280"/>
          </a:xfrm>
        </p:grpSpPr>
        <p:sp>
          <p:nvSpPr>
            <p:cNvPr id="9077" name="Google Shape;9077;p5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55"/>
          <p:cNvGrpSpPr/>
          <p:nvPr/>
        </p:nvGrpSpPr>
        <p:grpSpPr>
          <a:xfrm>
            <a:off x="8171828" y="3719904"/>
            <a:ext cx="280585" cy="673164"/>
            <a:chOff x="8075075" y="3754290"/>
            <a:chExt cx="255612" cy="613194"/>
          </a:xfrm>
        </p:grpSpPr>
        <p:grpSp>
          <p:nvGrpSpPr>
            <p:cNvPr id="9082" name="Google Shape;9082;p55"/>
            <p:cNvGrpSpPr/>
            <p:nvPr/>
          </p:nvGrpSpPr>
          <p:grpSpPr>
            <a:xfrm>
              <a:off x="8075075" y="3754290"/>
              <a:ext cx="255612" cy="613194"/>
              <a:chOff x="8075075" y="3754290"/>
              <a:chExt cx="255612" cy="613194"/>
            </a:xfrm>
          </p:grpSpPr>
          <p:sp>
            <p:nvSpPr>
              <p:cNvPr id="9083" name="Google Shape;9083;p5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5" name="Google Shape;9085;p5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55"/>
          <p:cNvGrpSpPr/>
          <p:nvPr/>
        </p:nvGrpSpPr>
        <p:grpSpPr>
          <a:xfrm>
            <a:off x="5288887" y="3708700"/>
            <a:ext cx="470352" cy="683745"/>
            <a:chOff x="1697726" y="3244179"/>
            <a:chExt cx="788124" cy="1146069"/>
          </a:xfrm>
        </p:grpSpPr>
        <p:sp>
          <p:nvSpPr>
            <p:cNvPr id="9087" name="Google Shape;9087;p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9" name="Google Shape;9089;p5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0" name="Google Shape;9090;p55"/>
          <p:cNvGrpSpPr/>
          <p:nvPr/>
        </p:nvGrpSpPr>
        <p:grpSpPr>
          <a:xfrm>
            <a:off x="5910037" y="3719902"/>
            <a:ext cx="293891" cy="293845"/>
            <a:chOff x="6134814" y="3754290"/>
            <a:chExt cx="293891" cy="293845"/>
          </a:xfrm>
        </p:grpSpPr>
        <p:sp>
          <p:nvSpPr>
            <p:cNvPr id="9091" name="Google Shape;9091;p5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5"/>
          <p:cNvGrpSpPr/>
          <p:nvPr/>
        </p:nvGrpSpPr>
        <p:grpSpPr>
          <a:xfrm>
            <a:off x="5910037" y="4098574"/>
            <a:ext cx="293891" cy="293891"/>
            <a:chOff x="6134814" y="4086186"/>
            <a:chExt cx="293891" cy="293891"/>
          </a:xfrm>
        </p:grpSpPr>
        <p:sp>
          <p:nvSpPr>
            <p:cNvPr id="9094" name="Google Shape;9094;p5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6" name="Google Shape;9096;p5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8" name="Google Shape;9098;p55"/>
          <p:cNvGrpSpPr/>
          <p:nvPr/>
        </p:nvGrpSpPr>
        <p:grpSpPr>
          <a:xfrm>
            <a:off x="7835013" y="2927266"/>
            <a:ext cx="622883" cy="621944"/>
            <a:chOff x="1187048" y="238125"/>
            <a:chExt cx="5256397" cy="5248476"/>
          </a:xfrm>
        </p:grpSpPr>
        <p:sp>
          <p:nvSpPr>
            <p:cNvPr id="9099" name="Google Shape;9099;p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55"/>
          <p:cNvGrpSpPr/>
          <p:nvPr/>
        </p:nvGrpSpPr>
        <p:grpSpPr>
          <a:xfrm>
            <a:off x="2292118" y="2936875"/>
            <a:ext cx="1310987" cy="612407"/>
            <a:chOff x="238125" y="1188750"/>
            <a:chExt cx="7140450" cy="3335550"/>
          </a:xfrm>
        </p:grpSpPr>
        <p:sp>
          <p:nvSpPr>
            <p:cNvPr id="9104" name="Google Shape;9104;p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55"/>
          <p:cNvGrpSpPr/>
          <p:nvPr/>
        </p:nvGrpSpPr>
        <p:grpSpPr>
          <a:xfrm>
            <a:off x="6617990" y="2927430"/>
            <a:ext cx="1110299" cy="621702"/>
            <a:chOff x="238125" y="1335475"/>
            <a:chExt cx="5418735" cy="3034175"/>
          </a:xfrm>
        </p:grpSpPr>
        <p:sp>
          <p:nvSpPr>
            <p:cNvPr id="9110" name="Google Shape;9110;p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55"/>
          <p:cNvGrpSpPr/>
          <p:nvPr/>
        </p:nvGrpSpPr>
        <p:grpSpPr>
          <a:xfrm>
            <a:off x="5435649" y="2924327"/>
            <a:ext cx="1074451" cy="627181"/>
            <a:chOff x="5359127" y="2910889"/>
            <a:chExt cx="1097723" cy="640831"/>
          </a:xfrm>
        </p:grpSpPr>
        <p:grpSp>
          <p:nvGrpSpPr>
            <p:cNvPr id="9114" name="Google Shape;9114;p55"/>
            <p:cNvGrpSpPr/>
            <p:nvPr/>
          </p:nvGrpSpPr>
          <p:grpSpPr>
            <a:xfrm>
              <a:off x="5929791" y="3263088"/>
              <a:ext cx="527060" cy="287097"/>
              <a:chOff x="5929791" y="3263088"/>
              <a:chExt cx="527060" cy="287097"/>
            </a:xfrm>
          </p:grpSpPr>
          <p:sp>
            <p:nvSpPr>
              <p:cNvPr id="9115" name="Google Shape;9115;p5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6" name="Google Shape;9116;p5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17" name="Google Shape;9117;p55"/>
            <p:cNvGrpSpPr/>
            <p:nvPr/>
          </p:nvGrpSpPr>
          <p:grpSpPr>
            <a:xfrm>
              <a:off x="5359127" y="3263089"/>
              <a:ext cx="526428" cy="288631"/>
              <a:chOff x="5359127" y="3263089"/>
              <a:chExt cx="526428" cy="288631"/>
            </a:xfrm>
          </p:grpSpPr>
          <p:sp>
            <p:nvSpPr>
              <p:cNvPr id="9118" name="Google Shape;9118;p5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9" name="Google Shape;9119;p5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0" name="Google Shape;9120;p55"/>
            <p:cNvGrpSpPr/>
            <p:nvPr/>
          </p:nvGrpSpPr>
          <p:grpSpPr>
            <a:xfrm>
              <a:off x="5551525" y="2910889"/>
              <a:ext cx="520901" cy="610283"/>
              <a:chOff x="5551525" y="2910889"/>
              <a:chExt cx="520901" cy="610283"/>
            </a:xfrm>
          </p:grpSpPr>
          <p:sp>
            <p:nvSpPr>
              <p:cNvPr id="9121" name="Google Shape;9121;p5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2" name="Google Shape;9122;p5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3" name="Google Shape;9123;p55"/>
            <p:cNvGrpSpPr/>
            <p:nvPr/>
          </p:nvGrpSpPr>
          <p:grpSpPr>
            <a:xfrm>
              <a:off x="5743962" y="2919100"/>
              <a:ext cx="623674" cy="284502"/>
              <a:chOff x="5743962" y="2919100"/>
              <a:chExt cx="623674" cy="284502"/>
            </a:xfrm>
          </p:grpSpPr>
          <p:sp>
            <p:nvSpPr>
              <p:cNvPr id="9124" name="Google Shape;9124;p5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5" name="Google Shape;9125;p5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26" name="Google Shape;9126;p55"/>
          <p:cNvGrpSpPr/>
          <p:nvPr/>
        </p:nvGrpSpPr>
        <p:grpSpPr>
          <a:xfrm>
            <a:off x="7586863" y="2075038"/>
            <a:ext cx="874976" cy="719600"/>
            <a:chOff x="7608988" y="2093194"/>
            <a:chExt cx="817276" cy="672147"/>
          </a:xfrm>
        </p:grpSpPr>
        <p:cxnSp>
          <p:nvCxnSpPr>
            <p:cNvPr id="9127" name="Google Shape;9127;p5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8" name="Google Shape;9128;p5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9" name="Google Shape;9129;p5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0" name="Google Shape;9130;p5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1" name="Google Shape;9131;p5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32" name="Google Shape;9132;p5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33" name="Google Shape;9133;p55"/>
            <p:cNvGrpSpPr/>
            <p:nvPr/>
          </p:nvGrpSpPr>
          <p:grpSpPr>
            <a:xfrm>
              <a:off x="7721175" y="2093194"/>
              <a:ext cx="599587" cy="623846"/>
              <a:chOff x="7721175" y="2093194"/>
              <a:chExt cx="599587" cy="623846"/>
            </a:xfrm>
          </p:grpSpPr>
          <p:grpSp>
            <p:nvGrpSpPr>
              <p:cNvPr id="9134" name="Google Shape;9134;p55"/>
              <p:cNvGrpSpPr/>
              <p:nvPr/>
            </p:nvGrpSpPr>
            <p:grpSpPr>
              <a:xfrm>
                <a:off x="7721175" y="2093194"/>
                <a:ext cx="291605" cy="623846"/>
                <a:chOff x="9405575" y="2061418"/>
                <a:chExt cx="291605" cy="623846"/>
              </a:xfrm>
            </p:grpSpPr>
            <p:sp>
              <p:nvSpPr>
                <p:cNvPr id="9135" name="Google Shape;9135;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55"/>
              <p:cNvGrpSpPr/>
              <p:nvPr/>
            </p:nvGrpSpPr>
            <p:grpSpPr>
              <a:xfrm flipH="1">
                <a:off x="8029157" y="2093194"/>
                <a:ext cx="291605" cy="623846"/>
                <a:chOff x="9405575" y="2061418"/>
                <a:chExt cx="291605" cy="623846"/>
              </a:xfrm>
            </p:grpSpPr>
            <p:sp>
              <p:nvSpPr>
                <p:cNvPr id="9143" name="Google Shape;9143;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50" name="Google Shape;9150;p55"/>
          <p:cNvGrpSpPr/>
          <p:nvPr/>
        </p:nvGrpSpPr>
        <p:grpSpPr>
          <a:xfrm>
            <a:off x="4031299" y="1191441"/>
            <a:ext cx="712557" cy="785901"/>
            <a:chOff x="4206459" y="1191441"/>
            <a:chExt cx="712557" cy="785901"/>
          </a:xfrm>
        </p:grpSpPr>
        <p:sp>
          <p:nvSpPr>
            <p:cNvPr id="9151" name="Google Shape;9151;p5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5" name="Google Shape;9155;p55"/>
            <p:cNvGrpSpPr/>
            <p:nvPr/>
          </p:nvGrpSpPr>
          <p:grpSpPr>
            <a:xfrm>
              <a:off x="4644280" y="1290523"/>
              <a:ext cx="143716" cy="29463"/>
              <a:chOff x="4644280" y="1290523"/>
              <a:chExt cx="143716" cy="29463"/>
            </a:xfrm>
          </p:grpSpPr>
          <p:sp>
            <p:nvSpPr>
              <p:cNvPr id="9156" name="Google Shape;9156;p5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5"/>
            <p:cNvGrpSpPr/>
            <p:nvPr/>
          </p:nvGrpSpPr>
          <p:grpSpPr>
            <a:xfrm>
              <a:off x="4356567" y="1191441"/>
              <a:ext cx="143690" cy="29488"/>
              <a:chOff x="4356567" y="1191441"/>
              <a:chExt cx="143690" cy="29488"/>
            </a:xfrm>
          </p:grpSpPr>
          <p:sp>
            <p:nvSpPr>
              <p:cNvPr id="9161" name="Google Shape;9161;p5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5"/>
            <p:cNvGrpSpPr/>
            <p:nvPr/>
          </p:nvGrpSpPr>
          <p:grpSpPr>
            <a:xfrm>
              <a:off x="4339009" y="1863727"/>
              <a:ext cx="143703" cy="29476"/>
              <a:chOff x="4339009" y="1863727"/>
              <a:chExt cx="143703" cy="29476"/>
            </a:xfrm>
          </p:grpSpPr>
          <p:sp>
            <p:nvSpPr>
              <p:cNvPr id="9166" name="Google Shape;9166;p5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55"/>
            <p:cNvGrpSpPr/>
            <p:nvPr/>
          </p:nvGrpSpPr>
          <p:grpSpPr>
            <a:xfrm>
              <a:off x="4206459" y="1607315"/>
              <a:ext cx="29539" cy="142899"/>
              <a:chOff x="4206459" y="1607315"/>
              <a:chExt cx="29539" cy="142899"/>
            </a:xfrm>
          </p:grpSpPr>
          <p:sp>
            <p:nvSpPr>
              <p:cNvPr id="9171" name="Google Shape;9171;p5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5" name="Google Shape;9175;p5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55"/>
            <p:cNvGrpSpPr/>
            <p:nvPr/>
          </p:nvGrpSpPr>
          <p:grpSpPr>
            <a:xfrm>
              <a:off x="4889463" y="1423737"/>
              <a:ext cx="29552" cy="142899"/>
              <a:chOff x="4889463" y="1423737"/>
              <a:chExt cx="29552" cy="142899"/>
            </a:xfrm>
          </p:grpSpPr>
          <p:sp>
            <p:nvSpPr>
              <p:cNvPr id="9180" name="Google Shape;9180;p5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55"/>
            <p:cNvGrpSpPr/>
            <p:nvPr/>
          </p:nvGrpSpPr>
          <p:grpSpPr>
            <a:xfrm>
              <a:off x="4771663" y="1876896"/>
              <a:ext cx="108651" cy="100447"/>
              <a:chOff x="4771663" y="1876896"/>
              <a:chExt cx="108651" cy="100447"/>
            </a:xfrm>
          </p:grpSpPr>
          <p:sp>
            <p:nvSpPr>
              <p:cNvPr id="9185" name="Google Shape;9185;p5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9" name="Google Shape;9189;p55"/>
          <p:cNvGrpSpPr/>
          <p:nvPr/>
        </p:nvGrpSpPr>
        <p:grpSpPr>
          <a:xfrm>
            <a:off x="4026774" y="2074664"/>
            <a:ext cx="791287" cy="720350"/>
            <a:chOff x="267375" y="1071875"/>
            <a:chExt cx="470500" cy="428550"/>
          </a:xfrm>
        </p:grpSpPr>
        <p:sp>
          <p:nvSpPr>
            <p:cNvPr id="9190" name="Google Shape;9190;p5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55"/>
          <p:cNvGrpSpPr/>
          <p:nvPr/>
        </p:nvGrpSpPr>
        <p:grpSpPr>
          <a:xfrm>
            <a:off x="727269" y="3719294"/>
            <a:ext cx="1408444" cy="673166"/>
            <a:chOff x="712664" y="3693287"/>
            <a:chExt cx="1460738" cy="698160"/>
          </a:xfrm>
        </p:grpSpPr>
        <p:grpSp>
          <p:nvGrpSpPr>
            <p:cNvPr id="9199" name="Google Shape;9199;p55"/>
            <p:cNvGrpSpPr/>
            <p:nvPr/>
          </p:nvGrpSpPr>
          <p:grpSpPr>
            <a:xfrm>
              <a:off x="1380079" y="4133090"/>
              <a:ext cx="234048" cy="258099"/>
              <a:chOff x="1380079" y="4133090"/>
              <a:chExt cx="234048" cy="258099"/>
            </a:xfrm>
          </p:grpSpPr>
          <p:sp>
            <p:nvSpPr>
              <p:cNvPr id="9200" name="Google Shape;9200;p5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55"/>
            <p:cNvGrpSpPr/>
            <p:nvPr/>
          </p:nvGrpSpPr>
          <p:grpSpPr>
            <a:xfrm>
              <a:off x="884610" y="3864082"/>
              <a:ext cx="1118566" cy="527275"/>
              <a:chOff x="890961" y="3865463"/>
              <a:chExt cx="1115221" cy="525698"/>
            </a:xfrm>
          </p:grpSpPr>
          <p:sp>
            <p:nvSpPr>
              <p:cNvPr id="9204" name="Google Shape;9204;p5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55"/>
            <p:cNvGrpSpPr/>
            <p:nvPr/>
          </p:nvGrpSpPr>
          <p:grpSpPr>
            <a:xfrm>
              <a:off x="712664" y="3693287"/>
              <a:ext cx="1460738" cy="698160"/>
              <a:chOff x="712664" y="3693025"/>
              <a:chExt cx="1460738" cy="698160"/>
            </a:xfrm>
          </p:grpSpPr>
          <p:sp>
            <p:nvSpPr>
              <p:cNvPr id="9208" name="Google Shape;9208;p5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4" name="Google Shape;9214;p55"/>
          <p:cNvGrpSpPr/>
          <p:nvPr/>
        </p:nvGrpSpPr>
        <p:grpSpPr>
          <a:xfrm>
            <a:off x="3164985" y="1191441"/>
            <a:ext cx="795485" cy="738831"/>
            <a:chOff x="3348603" y="1236445"/>
            <a:chExt cx="749256" cy="695894"/>
          </a:xfrm>
        </p:grpSpPr>
        <p:grpSp>
          <p:nvGrpSpPr>
            <p:cNvPr id="9215" name="Google Shape;9215;p55"/>
            <p:cNvGrpSpPr/>
            <p:nvPr/>
          </p:nvGrpSpPr>
          <p:grpSpPr>
            <a:xfrm>
              <a:off x="3583779" y="1236445"/>
              <a:ext cx="293795" cy="285811"/>
              <a:chOff x="3750225" y="1774000"/>
              <a:chExt cx="149575" cy="145525"/>
            </a:xfrm>
          </p:grpSpPr>
          <p:sp>
            <p:nvSpPr>
              <p:cNvPr id="9216" name="Google Shape;9216;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55"/>
            <p:cNvGrpSpPr/>
            <p:nvPr/>
          </p:nvGrpSpPr>
          <p:grpSpPr>
            <a:xfrm>
              <a:off x="3775534" y="1462599"/>
              <a:ext cx="322325" cy="285958"/>
              <a:chOff x="3847850" y="1889150"/>
              <a:chExt cx="164100" cy="145600"/>
            </a:xfrm>
          </p:grpSpPr>
          <p:sp>
            <p:nvSpPr>
              <p:cNvPr id="9219" name="Google Shape;9219;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55"/>
            <p:cNvGrpSpPr/>
            <p:nvPr/>
          </p:nvGrpSpPr>
          <p:grpSpPr>
            <a:xfrm>
              <a:off x="3545329" y="1646528"/>
              <a:ext cx="293746" cy="285811"/>
              <a:chOff x="3730650" y="1982800"/>
              <a:chExt cx="149550" cy="145525"/>
            </a:xfrm>
          </p:grpSpPr>
          <p:sp>
            <p:nvSpPr>
              <p:cNvPr id="9222" name="Google Shape;9222;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55"/>
            <p:cNvGrpSpPr/>
            <p:nvPr/>
          </p:nvGrpSpPr>
          <p:grpSpPr>
            <a:xfrm>
              <a:off x="3348603" y="1415046"/>
              <a:ext cx="294384" cy="284387"/>
              <a:chOff x="3630494" y="1864938"/>
              <a:chExt cx="149875" cy="144800"/>
            </a:xfrm>
          </p:grpSpPr>
          <p:sp>
            <p:nvSpPr>
              <p:cNvPr id="9225" name="Google Shape;9225;p5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7" name="Google Shape;9227;p55"/>
          <p:cNvGrpSpPr/>
          <p:nvPr/>
        </p:nvGrpSpPr>
        <p:grpSpPr>
          <a:xfrm>
            <a:off x="2286512" y="3714337"/>
            <a:ext cx="1324924" cy="678083"/>
            <a:chOff x="2413923" y="3711366"/>
            <a:chExt cx="1374117" cy="703260"/>
          </a:xfrm>
        </p:grpSpPr>
        <p:grpSp>
          <p:nvGrpSpPr>
            <p:cNvPr id="9228" name="Google Shape;9228;p55"/>
            <p:cNvGrpSpPr/>
            <p:nvPr/>
          </p:nvGrpSpPr>
          <p:grpSpPr>
            <a:xfrm>
              <a:off x="2413923" y="3711366"/>
              <a:ext cx="1374117" cy="703260"/>
              <a:chOff x="2413923" y="3711366"/>
              <a:chExt cx="1374117" cy="703260"/>
            </a:xfrm>
          </p:grpSpPr>
          <p:sp>
            <p:nvSpPr>
              <p:cNvPr id="9229" name="Google Shape;9229;p5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55"/>
              <p:cNvGrpSpPr/>
              <p:nvPr/>
            </p:nvGrpSpPr>
            <p:grpSpPr>
              <a:xfrm>
                <a:off x="2600284" y="3808654"/>
                <a:ext cx="234506" cy="138009"/>
                <a:chOff x="2600284" y="3808654"/>
                <a:chExt cx="234506" cy="138009"/>
              </a:xfrm>
            </p:grpSpPr>
            <p:sp>
              <p:nvSpPr>
                <p:cNvPr id="9231" name="Google Shape;9231;p5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2" name="Google Shape;9232;p5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3" name="Google Shape;9233;p55"/>
              <p:cNvGrpSpPr/>
              <p:nvPr/>
            </p:nvGrpSpPr>
            <p:grpSpPr>
              <a:xfrm>
                <a:off x="3359659" y="3805664"/>
                <a:ext cx="232294" cy="141000"/>
                <a:chOff x="3359659" y="3805664"/>
                <a:chExt cx="232294" cy="141000"/>
              </a:xfrm>
            </p:grpSpPr>
            <p:sp>
              <p:nvSpPr>
                <p:cNvPr id="9234" name="Google Shape;9234;p5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5" name="Google Shape;9235;p5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6" name="Google Shape;9236;p55"/>
              <p:cNvGrpSpPr/>
              <p:nvPr/>
            </p:nvGrpSpPr>
            <p:grpSpPr>
              <a:xfrm>
                <a:off x="3067316" y="3711366"/>
                <a:ext cx="66900" cy="166809"/>
                <a:chOff x="3067316" y="3711366"/>
                <a:chExt cx="66900" cy="166809"/>
              </a:xfrm>
            </p:grpSpPr>
            <p:sp>
              <p:nvSpPr>
                <p:cNvPr id="9237" name="Google Shape;9237;p5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8" name="Google Shape;9238;p5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9" name="Google Shape;9239;p55"/>
              <p:cNvGrpSpPr/>
              <p:nvPr/>
            </p:nvGrpSpPr>
            <p:grpSpPr>
              <a:xfrm>
                <a:off x="2413923" y="4058666"/>
                <a:ext cx="224119" cy="66900"/>
                <a:chOff x="2413923" y="4058666"/>
                <a:chExt cx="224119" cy="66900"/>
              </a:xfrm>
            </p:grpSpPr>
            <p:sp>
              <p:nvSpPr>
                <p:cNvPr id="9240" name="Google Shape;9240;p5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1" name="Google Shape;9241;p5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2" name="Google Shape;9242;p55"/>
              <p:cNvGrpSpPr/>
              <p:nvPr/>
            </p:nvGrpSpPr>
            <p:grpSpPr>
              <a:xfrm>
                <a:off x="3564643" y="4058666"/>
                <a:ext cx="223397" cy="66900"/>
                <a:chOff x="3564643" y="4058666"/>
                <a:chExt cx="223397" cy="66900"/>
              </a:xfrm>
            </p:grpSpPr>
            <p:sp>
              <p:nvSpPr>
                <p:cNvPr id="9243" name="Google Shape;9243;p5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45" name="Google Shape;9245;p55"/>
            <p:cNvGrpSpPr/>
            <p:nvPr/>
          </p:nvGrpSpPr>
          <p:grpSpPr>
            <a:xfrm>
              <a:off x="2633353" y="3965763"/>
              <a:ext cx="933975" cy="445687"/>
              <a:chOff x="2633353" y="3965763"/>
              <a:chExt cx="933975" cy="445687"/>
            </a:xfrm>
          </p:grpSpPr>
          <p:sp>
            <p:nvSpPr>
              <p:cNvPr id="9246" name="Google Shape;9246;p5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8" name="Google Shape;9248;p55"/>
          <p:cNvGrpSpPr/>
          <p:nvPr/>
        </p:nvGrpSpPr>
        <p:grpSpPr>
          <a:xfrm>
            <a:off x="6410784" y="1264884"/>
            <a:ext cx="1131087" cy="587383"/>
            <a:chOff x="238125" y="999450"/>
            <a:chExt cx="7140700" cy="3708225"/>
          </a:xfrm>
        </p:grpSpPr>
        <p:sp>
          <p:nvSpPr>
            <p:cNvPr id="9249" name="Google Shape;9249;p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55"/>
          <p:cNvGrpSpPr/>
          <p:nvPr/>
        </p:nvGrpSpPr>
        <p:grpSpPr>
          <a:xfrm>
            <a:off x="3762234" y="3714379"/>
            <a:ext cx="1375854" cy="678131"/>
            <a:chOff x="3913765" y="3641905"/>
            <a:chExt cx="1522805" cy="750560"/>
          </a:xfrm>
        </p:grpSpPr>
        <p:grpSp>
          <p:nvGrpSpPr>
            <p:cNvPr id="9259" name="Google Shape;9259;p55"/>
            <p:cNvGrpSpPr/>
            <p:nvPr/>
          </p:nvGrpSpPr>
          <p:grpSpPr>
            <a:xfrm>
              <a:off x="3913765" y="3997002"/>
              <a:ext cx="1522805" cy="395463"/>
              <a:chOff x="3913765" y="3997002"/>
              <a:chExt cx="1522805" cy="395463"/>
            </a:xfrm>
          </p:grpSpPr>
          <p:grpSp>
            <p:nvGrpSpPr>
              <p:cNvPr id="9260" name="Google Shape;9260;p55"/>
              <p:cNvGrpSpPr/>
              <p:nvPr/>
            </p:nvGrpSpPr>
            <p:grpSpPr>
              <a:xfrm>
                <a:off x="3913765" y="4138659"/>
                <a:ext cx="507602" cy="253806"/>
                <a:chOff x="3913765" y="4138659"/>
                <a:chExt cx="507602" cy="253806"/>
              </a:xfrm>
            </p:grpSpPr>
            <p:sp>
              <p:nvSpPr>
                <p:cNvPr id="9261" name="Google Shape;9261;p5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63" name="Google Shape;9263;p55"/>
              <p:cNvGrpSpPr/>
              <p:nvPr/>
            </p:nvGrpSpPr>
            <p:grpSpPr>
              <a:xfrm>
                <a:off x="4421361" y="3997002"/>
                <a:ext cx="507618" cy="395463"/>
                <a:chOff x="4421361" y="3997002"/>
                <a:chExt cx="507618" cy="395463"/>
              </a:xfrm>
            </p:grpSpPr>
            <p:sp>
              <p:nvSpPr>
                <p:cNvPr id="9264" name="Google Shape;9264;p5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55"/>
              <p:cNvGrpSpPr/>
              <p:nvPr/>
            </p:nvGrpSpPr>
            <p:grpSpPr>
              <a:xfrm>
                <a:off x="4928973" y="4189418"/>
                <a:ext cx="507596" cy="203047"/>
                <a:chOff x="4928973" y="4189418"/>
                <a:chExt cx="507596" cy="203047"/>
              </a:xfrm>
            </p:grpSpPr>
            <p:sp>
              <p:nvSpPr>
                <p:cNvPr id="9267" name="Google Shape;9267;p5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9" name="Google Shape;9269;p55"/>
            <p:cNvGrpSpPr/>
            <p:nvPr/>
          </p:nvGrpSpPr>
          <p:grpSpPr>
            <a:xfrm>
              <a:off x="4482186" y="3641905"/>
              <a:ext cx="397605" cy="349784"/>
              <a:chOff x="2906375" y="1159725"/>
              <a:chExt cx="1860575" cy="1636800"/>
            </a:xfrm>
          </p:grpSpPr>
          <p:sp>
            <p:nvSpPr>
              <p:cNvPr id="9270" name="Google Shape;9270;p5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4" name="Google Shape;9274;p55"/>
          <p:cNvGrpSpPr/>
          <p:nvPr/>
        </p:nvGrpSpPr>
        <p:grpSpPr>
          <a:xfrm>
            <a:off x="6546943" y="2074305"/>
            <a:ext cx="940737" cy="721067"/>
            <a:chOff x="6599718" y="2068734"/>
            <a:chExt cx="940737" cy="721067"/>
          </a:xfrm>
        </p:grpSpPr>
        <p:sp>
          <p:nvSpPr>
            <p:cNvPr id="9275" name="Google Shape;9275;p5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1" name="Google Shape;9281;p55"/>
            <p:cNvGrpSpPr/>
            <p:nvPr/>
          </p:nvGrpSpPr>
          <p:grpSpPr>
            <a:xfrm>
              <a:off x="6836957" y="2068734"/>
              <a:ext cx="461892" cy="721067"/>
              <a:chOff x="6836957" y="2068734"/>
              <a:chExt cx="461892" cy="721067"/>
            </a:xfrm>
          </p:grpSpPr>
          <p:sp>
            <p:nvSpPr>
              <p:cNvPr id="9282" name="Google Shape;9282;p5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8" name="Google Shape;9288;p55"/>
              <p:cNvGrpSpPr/>
              <p:nvPr/>
            </p:nvGrpSpPr>
            <p:grpSpPr>
              <a:xfrm>
                <a:off x="6836957" y="2068734"/>
                <a:ext cx="461892" cy="721067"/>
                <a:chOff x="6836957" y="2068734"/>
                <a:chExt cx="461892" cy="721067"/>
              </a:xfrm>
            </p:grpSpPr>
            <p:sp>
              <p:nvSpPr>
                <p:cNvPr id="9289" name="Google Shape;9289;p5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96" name="Google Shape;9296;p55"/>
          <p:cNvGrpSpPr/>
          <p:nvPr/>
        </p:nvGrpSpPr>
        <p:grpSpPr>
          <a:xfrm>
            <a:off x="2430262" y="2078652"/>
            <a:ext cx="712577" cy="712374"/>
            <a:chOff x="2559249" y="2069323"/>
            <a:chExt cx="685566" cy="685634"/>
          </a:xfrm>
        </p:grpSpPr>
        <p:sp>
          <p:nvSpPr>
            <p:cNvPr id="9297" name="Google Shape;9297;p5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5"/>
          <p:cNvGrpSpPr/>
          <p:nvPr/>
        </p:nvGrpSpPr>
        <p:grpSpPr>
          <a:xfrm>
            <a:off x="7612699" y="1191441"/>
            <a:ext cx="845645" cy="711911"/>
            <a:chOff x="951975" y="315800"/>
            <a:chExt cx="5860325" cy="4933550"/>
          </a:xfrm>
        </p:grpSpPr>
        <p:sp>
          <p:nvSpPr>
            <p:cNvPr id="9311" name="Google Shape;9311;p5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55"/>
          <p:cNvGrpSpPr/>
          <p:nvPr/>
        </p:nvGrpSpPr>
        <p:grpSpPr>
          <a:xfrm>
            <a:off x="3709828" y="2927550"/>
            <a:ext cx="1617932" cy="621724"/>
            <a:chOff x="3862800" y="3038525"/>
            <a:chExt cx="1329006" cy="510698"/>
          </a:xfrm>
        </p:grpSpPr>
        <p:sp>
          <p:nvSpPr>
            <p:cNvPr id="9320" name="Google Shape;9320;p5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55"/>
            <p:cNvGrpSpPr/>
            <p:nvPr/>
          </p:nvGrpSpPr>
          <p:grpSpPr>
            <a:xfrm>
              <a:off x="3967075" y="3040337"/>
              <a:ext cx="1019927" cy="402126"/>
              <a:chOff x="3967075" y="3040337"/>
              <a:chExt cx="1019927" cy="402126"/>
            </a:xfrm>
          </p:grpSpPr>
          <p:sp>
            <p:nvSpPr>
              <p:cNvPr id="9323" name="Google Shape;9323;p5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55"/>
            <p:cNvGrpSpPr/>
            <p:nvPr/>
          </p:nvGrpSpPr>
          <p:grpSpPr>
            <a:xfrm>
              <a:off x="4186700" y="3040337"/>
              <a:ext cx="390475" cy="183289"/>
              <a:chOff x="4186700" y="3040337"/>
              <a:chExt cx="390475" cy="183289"/>
            </a:xfrm>
          </p:grpSpPr>
          <p:sp>
            <p:nvSpPr>
              <p:cNvPr id="9326" name="Google Shape;9326;p5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55"/>
            <p:cNvGrpSpPr/>
            <p:nvPr/>
          </p:nvGrpSpPr>
          <p:grpSpPr>
            <a:xfrm>
              <a:off x="4073727" y="3040337"/>
              <a:ext cx="697794" cy="296263"/>
              <a:chOff x="4073727" y="3040337"/>
              <a:chExt cx="697794" cy="296263"/>
            </a:xfrm>
          </p:grpSpPr>
          <p:sp>
            <p:nvSpPr>
              <p:cNvPr id="9329" name="Google Shape;9329;p5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5"/>
            <p:cNvGrpSpPr/>
            <p:nvPr/>
          </p:nvGrpSpPr>
          <p:grpSpPr>
            <a:xfrm>
              <a:off x="3862800" y="3038525"/>
              <a:ext cx="1329006" cy="510698"/>
              <a:chOff x="3862800" y="3038525"/>
              <a:chExt cx="1329006" cy="510698"/>
            </a:xfrm>
          </p:grpSpPr>
          <p:sp>
            <p:nvSpPr>
              <p:cNvPr id="9332" name="Google Shape;9332;p5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4" name="Google Shape;9334;p55"/>
          <p:cNvGrpSpPr/>
          <p:nvPr/>
        </p:nvGrpSpPr>
        <p:grpSpPr>
          <a:xfrm>
            <a:off x="718150" y="1191441"/>
            <a:ext cx="883205" cy="775176"/>
            <a:chOff x="649648" y="271400"/>
            <a:chExt cx="6215377" cy="5455143"/>
          </a:xfrm>
        </p:grpSpPr>
        <p:sp>
          <p:nvSpPr>
            <p:cNvPr id="9335" name="Google Shape;9335;p5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55"/>
          <p:cNvGrpSpPr/>
          <p:nvPr/>
        </p:nvGrpSpPr>
        <p:grpSpPr>
          <a:xfrm>
            <a:off x="2326452" y="1191441"/>
            <a:ext cx="767704" cy="815489"/>
            <a:chOff x="2499700" y="1135950"/>
            <a:chExt cx="732402" cy="777990"/>
          </a:xfrm>
        </p:grpSpPr>
        <p:grpSp>
          <p:nvGrpSpPr>
            <p:cNvPr id="9348" name="Google Shape;9348;p55"/>
            <p:cNvGrpSpPr/>
            <p:nvPr/>
          </p:nvGrpSpPr>
          <p:grpSpPr>
            <a:xfrm>
              <a:off x="2499700" y="1135950"/>
              <a:ext cx="732402" cy="694705"/>
              <a:chOff x="2499700" y="1135950"/>
              <a:chExt cx="732402" cy="694705"/>
            </a:xfrm>
          </p:grpSpPr>
          <p:sp>
            <p:nvSpPr>
              <p:cNvPr id="9349" name="Google Shape;9349;p5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55"/>
            <p:cNvGrpSpPr/>
            <p:nvPr/>
          </p:nvGrpSpPr>
          <p:grpSpPr>
            <a:xfrm>
              <a:off x="2517909" y="1188726"/>
              <a:ext cx="702702" cy="725214"/>
              <a:chOff x="2517909" y="1188726"/>
              <a:chExt cx="702702" cy="725214"/>
            </a:xfrm>
          </p:grpSpPr>
          <p:sp>
            <p:nvSpPr>
              <p:cNvPr id="9377" name="Google Shape;9377;p5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2" name="Google Shape;9382;p55"/>
          <p:cNvGrpSpPr/>
          <p:nvPr/>
        </p:nvGrpSpPr>
        <p:grpSpPr>
          <a:xfrm>
            <a:off x="1672184" y="1191441"/>
            <a:ext cx="583439" cy="870229"/>
            <a:chOff x="1716825" y="1121550"/>
            <a:chExt cx="622800" cy="928938"/>
          </a:xfrm>
        </p:grpSpPr>
        <p:grpSp>
          <p:nvGrpSpPr>
            <p:cNvPr id="9383" name="Google Shape;9383;p55"/>
            <p:cNvGrpSpPr/>
            <p:nvPr/>
          </p:nvGrpSpPr>
          <p:grpSpPr>
            <a:xfrm>
              <a:off x="1716825" y="1121550"/>
              <a:ext cx="622800" cy="928938"/>
              <a:chOff x="1716825" y="1121550"/>
              <a:chExt cx="622800" cy="928938"/>
            </a:xfrm>
          </p:grpSpPr>
          <p:cxnSp>
            <p:nvCxnSpPr>
              <p:cNvPr id="9384" name="Google Shape;9384;p5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85" name="Google Shape;9385;p5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55"/>
            <p:cNvGrpSpPr/>
            <p:nvPr/>
          </p:nvGrpSpPr>
          <p:grpSpPr>
            <a:xfrm>
              <a:off x="1768050" y="1172775"/>
              <a:ext cx="520200" cy="832000"/>
              <a:chOff x="1768050" y="1172775"/>
              <a:chExt cx="520200" cy="832000"/>
            </a:xfrm>
          </p:grpSpPr>
          <p:cxnSp>
            <p:nvCxnSpPr>
              <p:cNvPr id="9387" name="Google Shape;9387;p5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388" name="Google Shape;9388;p5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55"/>
            <p:cNvGrpSpPr/>
            <p:nvPr/>
          </p:nvGrpSpPr>
          <p:grpSpPr>
            <a:xfrm>
              <a:off x="1820100" y="1225475"/>
              <a:ext cx="416400" cy="729575"/>
              <a:chOff x="1820100" y="1225475"/>
              <a:chExt cx="416400" cy="729575"/>
            </a:xfrm>
          </p:grpSpPr>
          <p:cxnSp>
            <p:nvCxnSpPr>
              <p:cNvPr id="9390" name="Google Shape;9390;p5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391" name="Google Shape;9391;p5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55"/>
            <p:cNvGrpSpPr/>
            <p:nvPr/>
          </p:nvGrpSpPr>
          <p:grpSpPr>
            <a:xfrm>
              <a:off x="1874250" y="1278825"/>
              <a:ext cx="308100" cy="605275"/>
              <a:chOff x="1874250" y="1278825"/>
              <a:chExt cx="308100" cy="605275"/>
            </a:xfrm>
          </p:grpSpPr>
          <p:cxnSp>
            <p:nvCxnSpPr>
              <p:cNvPr id="9393" name="Google Shape;9393;p5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394" name="Google Shape;9394;p5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5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55"/>
          <p:cNvGrpSpPr/>
          <p:nvPr/>
        </p:nvGrpSpPr>
        <p:grpSpPr>
          <a:xfrm>
            <a:off x="1592007" y="2077763"/>
            <a:ext cx="739072" cy="714152"/>
            <a:chOff x="4334725" y="1355875"/>
            <a:chExt cx="3106650" cy="3001900"/>
          </a:xfrm>
        </p:grpSpPr>
        <p:grpSp>
          <p:nvGrpSpPr>
            <p:cNvPr id="9397" name="Google Shape;9397;p55"/>
            <p:cNvGrpSpPr/>
            <p:nvPr/>
          </p:nvGrpSpPr>
          <p:grpSpPr>
            <a:xfrm>
              <a:off x="4516050" y="1724875"/>
              <a:ext cx="2693725" cy="2632900"/>
              <a:chOff x="4516050" y="1724875"/>
              <a:chExt cx="2693725" cy="2632900"/>
            </a:xfrm>
          </p:grpSpPr>
          <p:sp>
            <p:nvSpPr>
              <p:cNvPr id="9398" name="Google Shape;9398;p5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5"/>
            <p:cNvGrpSpPr/>
            <p:nvPr/>
          </p:nvGrpSpPr>
          <p:grpSpPr>
            <a:xfrm>
              <a:off x="4334725" y="1355875"/>
              <a:ext cx="3106650" cy="2709650"/>
              <a:chOff x="4334725" y="1355875"/>
              <a:chExt cx="3106650" cy="2709650"/>
            </a:xfrm>
          </p:grpSpPr>
          <p:sp>
            <p:nvSpPr>
              <p:cNvPr id="9402" name="Google Shape;9402;p5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5" name="Google Shape;9405;p55"/>
          <p:cNvGrpSpPr/>
          <p:nvPr/>
        </p:nvGrpSpPr>
        <p:grpSpPr>
          <a:xfrm>
            <a:off x="7708956" y="3708534"/>
            <a:ext cx="312074" cy="684173"/>
            <a:chOff x="7645573" y="3754300"/>
            <a:chExt cx="293855" cy="644170"/>
          </a:xfrm>
        </p:grpSpPr>
        <p:sp>
          <p:nvSpPr>
            <p:cNvPr id="9406" name="Google Shape;9406;p5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5"/>
          <p:cNvGrpSpPr/>
          <p:nvPr/>
        </p:nvGrpSpPr>
        <p:grpSpPr>
          <a:xfrm>
            <a:off x="5630944" y="1191441"/>
            <a:ext cx="709011" cy="739359"/>
            <a:chOff x="5830645" y="1256617"/>
            <a:chExt cx="530340" cy="553040"/>
          </a:xfrm>
        </p:grpSpPr>
        <p:grpSp>
          <p:nvGrpSpPr>
            <p:cNvPr id="9409" name="Google Shape;9409;p55"/>
            <p:cNvGrpSpPr/>
            <p:nvPr/>
          </p:nvGrpSpPr>
          <p:grpSpPr>
            <a:xfrm>
              <a:off x="5830645" y="1256617"/>
              <a:ext cx="259743" cy="269909"/>
              <a:chOff x="5830645" y="1256617"/>
              <a:chExt cx="259743" cy="269909"/>
            </a:xfrm>
          </p:grpSpPr>
          <p:sp>
            <p:nvSpPr>
              <p:cNvPr id="9410" name="Google Shape;9410;p5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55"/>
            <p:cNvGrpSpPr/>
            <p:nvPr/>
          </p:nvGrpSpPr>
          <p:grpSpPr>
            <a:xfrm>
              <a:off x="6101293" y="1256617"/>
              <a:ext cx="259692" cy="269909"/>
              <a:chOff x="6101293" y="1256617"/>
              <a:chExt cx="259692" cy="269909"/>
            </a:xfrm>
          </p:grpSpPr>
          <p:sp>
            <p:nvSpPr>
              <p:cNvPr id="9413" name="Google Shape;9413;p5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55"/>
            <p:cNvGrpSpPr/>
            <p:nvPr/>
          </p:nvGrpSpPr>
          <p:grpSpPr>
            <a:xfrm>
              <a:off x="5830645" y="1539749"/>
              <a:ext cx="259692" cy="269909"/>
              <a:chOff x="5830645" y="1539749"/>
              <a:chExt cx="259692" cy="269909"/>
            </a:xfrm>
          </p:grpSpPr>
          <p:sp>
            <p:nvSpPr>
              <p:cNvPr id="9416" name="Google Shape;9416;p5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55"/>
            <p:cNvGrpSpPr/>
            <p:nvPr/>
          </p:nvGrpSpPr>
          <p:grpSpPr>
            <a:xfrm>
              <a:off x="6101293" y="1539749"/>
              <a:ext cx="259692" cy="269909"/>
              <a:chOff x="6101293" y="1539749"/>
              <a:chExt cx="259692" cy="269909"/>
            </a:xfrm>
          </p:grpSpPr>
          <p:sp>
            <p:nvSpPr>
              <p:cNvPr id="9419" name="Google Shape;9419;p5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5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55"/>
          <p:cNvGrpSpPr/>
          <p:nvPr/>
        </p:nvGrpSpPr>
        <p:grpSpPr>
          <a:xfrm>
            <a:off x="732438" y="2927557"/>
            <a:ext cx="1452955" cy="621360"/>
            <a:chOff x="732422" y="2990152"/>
            <a:chExt cx="1337773" cy="572102"/>
          </a:xfrm>
        </p:grpSpPr>
        <p:sp>
          <p:nvSpPr>
            <p:cNvPr id="9423" name="Google Shape;9423;p5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432"/>
        <p:cNvGrpSpPr/>
        <p:nvPr/>
      </p:nvGrpSpPr>
      <p:grpSpPr>
        <a:xfrm>
          <a:off x="0" y="0"/>
          <a:ext cx="0" cy="0"/>
          <a:chOff x="0" y="0"/>
          <a:chExt cx="0" cy="0"/>
        </a:xfrm>
      </p:grpSpPr>
      <p:grpSp>
        <p:nvGrpSpPr>
          <p:cNvPr id="9433" name="Google Shape;9433;p56"/>
          <p:cNvGrpSpPr/>
          <p:nvPr/>
        </p:nvGrpSpPr>
        <p:grpSpPr>
          <a:xfrm>
            <a:off x="729238" y="1179665"/>
            <a:ext cx="1636117" cy="1526144"/>
            <a:chOff x="729238" y="1179665"/>
            <a:chExt cx="1636117" cy="1526144"/>
          </a:xfrm>
        </p:grpSpPr>
        <p:grpSp>
          <p:nvGrpSpPr>
            <p:cNvPr id="9434" name="Google Shape;9434;p56"/>
            <p:cNvGrpSpPr/>
            <p:nvPr/>
          </p:nvGrpSpPr>
          <p:grpSpPr>
            <a:xfrm>
              <a:off x="729238" y="1179665"/>
              <a:ext cx="80700" cy="1526144"/>
              <a:chOff x="729238" y="1179665"/>
              <a:chExt cx="80700" cy="1526144"/>
            </a:xfrm>
          </p:grpSpPr>
          <p:sp>
            <p:nvSpPr>
              <p:cNvPr id="9435" name="Google Shape;9435;p5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56"/>
            <p:cNvGrpSpPr/>
            <p:nvPr/>
          </p:nvGrpSpPr>
          <p:grpSpPr>
            <a:xfrm>
              <a:off x="903098" y="1179665"/>
              <a:ext cx="80700" cy="1526144"/>
              <a:chOff x="903098" y="1179665"/>
              <a:chExt cx="80700" cy="1526144"/>
            </a:xfrm>
          </p:grpSpPr>
          <p:sp>
            <p:nvSpPr>
              <p:cNvPr id="9446" name="Google Shape;9446;p5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56"/>
            <p:cNvGrpSpPr/>
            <p:nvPr/>
          </p:nvGrpSpPr>
          <p:grpSpPr>
            <a:xfrm>
              <a:off x="1076958" y="1179665"/>
              <a:ext cx="80700" cy="1526144"/>
              <a:chOff x="1076958" y="1179665"/>
              <a:chExt cx="80700" cy="1526144"/>
            </a:xfrm>
          </p:grpSpPr>
          <p:sp>
            <p:nvSpPr>
              <p:cNvPr id="9457" name="Google Shape;9457;p5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56"/>
            <p:cNvGrpSpPr/>
            <p:nvPr/>
          </p:nvGrpSpPr>
          <p:grpSpPr>
            <a:xfrm>
              <a:off x="1247707" y="1179665"/>
              <a:ext cx="80700" cy="1526144"/>
              <a:chOff x="1247707" y="1179665"/>
              <a:chExt cx="80700" cy="1526144"/>
            </a:xfrm>
          </p:grpSpPr>
          <p:sp>
            <p:nvSpPr>
              <p:cNvPr id="9468" name="Google Shape;9468;p5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56"/>
            <p:cNvGrpSpPr/>
            <p:nvPr/>
          </p:nvGrpSpPr>
          <p:grpSpPr>
            <a:xfrm>
              <a:off x="1421567" y="1179665"/>
              <a:ext cx="80700" cy="1526144"/>
              <a:chOff x="1421567" y="1179665"/>
              <a:chExt cx="80700" cy="1526144"/>
            </a:xfrm>
          </p:grpSpPr>
          <p:sp>
            <p:nvSpPr>
              <p:cNvPr id="9479" name="Google Shape;9479;p5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56"/>
            <p:cNvGrpSpPr/>
            <p:nvPr/>
          </p:nvGrpSpPr>
          <p:grpSpPr>
            <a:xfrm>
              <a:off x="1592327" y="1179665"/>
              <a:ext cx="80700" cy="1526144"/>
              <a:chOff x="1592327" y="1179665"/>
              <a:chExt cx="80700" cy="1526144"/>
            </a:xfrm>
          </p:grpSpPr>
          <p:sp>
            <p:nvSpPr>
              <p:cNvPr id="9490" name="Google Shape;9490;p5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6"/>
            <p:cNvGrpSpPr/>
            <p:nvPr/>
          </p:nvGrpSpPr>
          <p:grpSpPr>
            <a:xfrm>
              <a:off x="1766187" y="1179665"/>
              <a:ext cx="80700" cy="1526144"/>
              <a:chOff x="1766187" y="1179665"/>
              <a:chExt cx="80700" cy="1526144"/>
            </a:xfrm>
          </p:grpSpPr>
          <p:sp>
            <p:nvSpPr>
              <p:cNvPr id="9501" name="Google Shape;9501;p5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56"/>
            <p:cNvGrpSpPr/>
            <p:nvPr/>
          </p:nvGrpSpPr>
          <p:grpSpPr>
            <a:xfrm>
              <a:off x="1936935" y="1179665"/>
              <a:ext cx="80700" cy="1526144"/>
              <a:chOff x="1936935" y="1179665"/>
              <a:chExt cx="80700" cy="1526144"/>
            </a:xfrm>
          </p:grpSpPr>
          <p:sp>
            <p:nvSpPr>
              <p:cNvPr id="9512" name="Google Shape;9512;p5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56"/>
            <p:cNvGrpSpPr/>
            <p:nvPr/>
          </p:nvGrpSpPr>
          <p:grpSpPr>
            <a:xfrm>
              <a:off x="2110795" y="1179665"/>
              <a:ext cx="80700" cy="1526144"/>
              <a:chOff x="2110795" y="1179665"/>
              <a:chExt cx="80700" cy="1526144"/>
            </a:xfrm>
          </p:grpSpPr>
          <p:sp>
            <p:nvSpPr>
              <p:cNvPr id="9523" name="Google Shape;9523;p5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56"/>
            <p:cNvGrpSpPr/>
            <p:nvPr/>
          </p:nvGrpSpPr>
          <p:grpSpPr>
            <a:xfrm>
              <a:off x="2284655" y="1179665"/>
              <a:ext cx="80700" cy="1526144"/>
              <a:chOff x="2284655" y="1179665"/>
              <a:chExt cx="80700" cy="1526144"/>
            </a:xfrm>
          </p:grpSpPr>
          <p:sp>
            <p:nvSpPr>
              <p:cNvPr id="9534" name="Google Shape;9534;p5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4" name="Google Shape;9544;p56"/>
          <p:cNvGrpSpPr/>
          <p:nvPr/>
        </p:nvGrpSpPr>
        <p:grpSpPr>
          <a:xfrm>
            <a:off x="2623904" y="1198803"/>
            <a:ext cx="1364248" cy="1102133"/>
            <a:chOff x="2623904" y="1198803"/>
            <a:chExt cx="1364248" cy="1102133"/>
          </a:xfrm>
        </p:grpSpPr>
        <p:grpSp>
          <p:nvGrpSpPr>
            <p:cNvPr id="9545" name="Google Shape;9545;p56"/>
            <p:cNvGrpSpPr/>
            <p:nvPr/>
          </p:nvGrpSpPr>
          <p:grpSpPr>
            <a:xfrm>
              <a:off x="2623907" y="1198803"/>
              <a:ext cx="1364245" cy="273000"/>
              <a:chOff x="2623907" y="1198803"/>
              <a:chExt cx="1364245" cy="273000"/>
            </a:xfrm>
          </p:grpSpPr>
          <p:sp>
            <p:nvSpPr>
              <p:cNvPr id="9546" name="Google Shape;9546;p5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6"/>
            <p:cNvGrpSpPr/>
            <p:nvPr/>
          </p:nvGrpSpPr>
          <p:grpSpPr>
            <a:xfrm>
              <a:off x="2623904" y="1476964"/>
              <a:ext cx="1364245" cy="273000"/>
              <a:chOff x="2623904" y="1476964"/>
              <a:chExt cx="1364245" cy="273000"/>
            </a:xfrm>
          </p:grpSpPr>
          <p:sp>
            <p:nvSpPr>
              <p:cNvPr id="9552" name="Google Shape;9552;p5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56"/>
            <p:cNvGrpSpPr/>
            <p:nvPr/>
          </p:nvGrpSpPr>
          <p:grpSpPr>
            <a:xfrm>
              <a:off x="2623907" y="1749775"/>
              <a:ext cx="1364245" cy="273000"/>
              <a:chOff x="2623907" y="1749775"/>
              <a:chExt cx="1364245" cy="273000"/>
            </a:xfrm>
          </p:grpSpPr>
          <p:sp>
            <p:nvSpPr>
              <p:cNvPr id="9558" name="Google Shape;9558;p5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6"/>
            <p:cNvGrpSpPr/>
            <p:nvPr/>
          </p:nvGrpSpPr>
          <p:grpSpPr>
            <a:xfrm>
              <a:off x="2623904" y="2027936"/>
              <a:ext cx="1364245" cy="273000"/>
              <a:chOff x="2623904" y="2027936"/>
              <a:chExt cx="1364245" cy="273000"/>
            </a:xfrm>
          </p:grpSpPr>
          <p:sp>
            <p:nvSpPr>
              <p:cNvPr id="9564" name="Google Shape;9564;p5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9" name="Google Shape;9569;p56"/>
          <p:cNvGrpSpPr/>
          <p:nvPr/>
        </p:nvGrpSpPr>
        <p:grpSpPr>
          <a:xfrm>
            <a:off x="2613365" y="2657986"/>
            <a:ext cx="1387541" cy="159124"/>
            <a:chOff x="3200660" y="2180272"/>
            <a:chExt cx="2563824" cy="378237"/>
          </a:xfrm>
        </p:grpSpPr>
        <p:sp>
          <p:nvSpPr>
            <p:cNvPr id="9570" name="Google Shape;9570;p5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56"/>
          <p:cNvGrpSpPr/>
          <p:nvPr/>
        </p:nvGrpSpPr>
        <p:grpSpPr>
          <a:xfrm>
            <a:off x="2609890" y="2935811"/>
            <a:ext cx="1390502" cy="159625"/>
            <a:chOff x="3530150" y="2790075"/>
            <a:chExt cx="1962600" cy="225300"/>
          </a:xfrm>
        </p:grpSpPr>
        <p:sp>
          <p:nvSpPr>
            <p:cNvPr id="9589" name="Google Shape;9589;p5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56"/>
          <p:cNvGrpSpPr/>
          <p:nvPr/>
        </p:nvGrpSpPr>
        <p:grpSpPr>
          <a:xfrm>
            <a:off x="2610543" y="3214137"/>
            <a:ext cx="1411629" cy="153761"/>
            <a:chOff x="3558802" y="4011427"/>
            <a:chExt cx="1866000" cy="111300"/>
          </a:xfrm>
        </p:grpSpPr>
        <p:sp>
          <p:nvSpPr>
            <p:cNvPr id="9592" name="Google Shape;9592;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56"/>
          <p:cNvGrpSpPr/>
          <p:nvPr/>
        </p:nvGrpSpPr>
        <p:grpSpPr>
          <a:xfrm>
            <a:off x="2610235" y="2419536"/>
            <a:ext cx="1383503" cy="119749"/>
            <a:chOff x="3465975" y="2270276"/>
            <a:chExt cx="1986364" cy="171929"/>
          </a:xfrm>
        </p:grpSpPr>
        <p:sp>
          <p:nvSpPr>
            <p:cNvPr id="9595" name="Google Shape;9595;p5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6"/>
          <p:cNvGrpSpPr/>
          <p:nvPr/>
        </p:nvGrpSpPr>
        <p:grpSpPr>
          <a:xfrm>
            <a:off x="2621243" y="3783187"/>
            <a:ext cx="1369531" cy="195460"/>
            <a:chOff x="723300" y="4253549"/>
            <a:chExt cx="2276482" cy="324900"/>
          </a:xfrm>
        </p:grpSpPr>
        <p:sp>
          <p:nvSpPr>
            <p:cNvPr id="9604" name="Google Shape;9604;p5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56"/>
          <p:cNvGrpSpPr/>
          <p:nvPr/>
        </p:nvGrpSpPr>
        <p:grpSpPr>
          <a:xfrm>
            <a:off x="2610803" y="3484367"/>
            <a:ext cx="1389066" cy="180119"/>
            <a:chOff x="705948" y="3788465"/>
            <a:chExt cx="2308953" cy="299400"/>
          </a:xfrm>
        </p:grpSpPr>
        <p:sp>
          <p:nvSpPr>
            <p:cNvPr id="9610" name="Google Shape;9610;p5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6"/>
          <p:cNvGrpSpPr/>
          <p:nvPr/>
        </p:nvGrpSpPr>
        <p:grpSpPr>
          <a:xfrm>
            <a:off x="2658741" y="4097347"/>
            <a:ext cx="1304609" cy="294074"/>
            <a:chOff x="2658741" y="4097347"/>
            <a:chExt cx="1304609" cy="294074"/>
          </a:xfrm>
        </p:grpSpPr>
        <p:grpSp>
          <p:nvGrpSpPr>
            <p:cNvPr id="9616" name="Google Shape;9616;p56"/>
            <p:cNvGrpSpPr/>
            <p:nvPr/>
          </p:nvGrpSpPr>
          <p:grpSpPr>
            <a:xfrm>
              <a:off x="2658741" y="4097347"/>
              <a:ext cx="118572" cy="294074"/>
              <a:chOff x="3343310" y="4475555"/>
              <a:chExt cx="127717" cy="316753"/>
            </a:xfrm>
          </p:grpSpPr>
          <p:sp>
            <p:nvSpPr>
              <p:cNvPr id="9617" name="Google Shape;9617;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56"/>
            <p:cNvGrpSpPr/>
            <p:nvPr/>
          </p:nvGrpSpPr>
          <p:grpSpPr>
            <a:xfrm>
              <a:off x="3815519" y="4098388"/>
              <a:ext cx="147831" cy="291991"/>
              <a:chOff x="3527539" y="4476677"/>
              <a:chExt cx="159232" cy="314510"/>
            </a:xfrm>
          </p:grpSpPr>
          <p:sp>
            <p:nvSpPr>
              <p:cNvPr id="9620" name="Google Shape;9620;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56"/>
            <p:cNvGrpSpPr/>
            <p:nvPr/>
          </p:nvGrpSpPr>
          <p:grpSpPr>
            <a:xfrm>
              <a:off x="3511696" y="4098388"/>
              <a:ext cx="147831" cy="291991"/>
              <a:chOff x="3527539" y="4476677"/>
              <a:chExt cx="159232" cy="314510"/>
            </a:xfrm>
          </p:grpSpPr>
          <p:sp>
            <p:nvSpPr>
              <p:cNvPr id="9623" name="Google Shape;9623;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6"/>
            <p:cNvGrpSpPr/>
            <p:nvPr/>
          </p:nvGrpSpPr>
          <p:grpSpPr>
            <a:xfrm>
              <a:off x="3207874" y="4098388"/>
              <a:ext cx="147831" cy="291991"/>
              <a:chOff x="3527539" y="4476677"/>
              <a:chExt cx="159232" cy="314510"/>
            </a:xfrm>
          </p:grpSpPr>
          <p:sp>
            <p:nvSpPr>
              <p:cNvPr id="9626" name="Google Shape;9626;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56"/>
            <p:cNvGrpSpPr/>
            <p:nvPr/>
          </p:nvGrpSpPr>
          <p:grpSpPr>
            <a:xfrm>
              <a:off x="2933305" y="4097347"/>
              <a:ext cx="118572" cy="294074"/>
              <a:chOff x="3343310" y="4475555"/>
              <a:chExt cx="127717" cy="316753"/>
            </a:xfrm>
          </p:grpSpPr>
          <p:sp>
            <p:nvSpPr>
              <p:cNvPr id="9629" name="Google Shape;9629;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31" name="Google Shape;9631;p56"/>
          <p:cNvGrpSpPr/>
          <p:nvPr/>
        </p:nvGrpSpPr>
        <p:grpSpPr>
          <a:xfrm>
            <a:off x="4277571" y="2080469"/>
            <a:ext cx="1433821" cy="191501"/>
            <a:chOff x="4273350" y="2080469"/>
            <a:chExt cx="1433821" cy="191501"/>
          </a:xfrm>
        </p:grpSpPr>
        <p:grpSp>
          <p:nvGrpSpPr>
            <p:cNvPr id="9632" name="Google Shape;9632;p56"/>
            <p:cNvGrpSpPr/>
            <p:nvPr/>
          </p:nvGrpSpPr>
          <p:grpSpPr>
            <a:xfrm>
              <a:off x="4273350" y="2080469"/>
              <a:ext cx="1433821" cy="0"/>
              <a:chOff x="5224975" y="2962250"/>
              <a:chExt cx="1544400" cy="0"/>
            </a:xfrm>
          </p:grpSpPr>
          <p:cxnSp>
            <p:nvCxnSpPr>
              <p:cNvPr id="9633" name="Google Shape;9633;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4" name="Google Shape;9634;p5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35" name="Google Shape;9635;p56"/>
            <p:cNvGrpSpPr/>
            <p:nvPr/>
          </p:nvGrpSpPr>
          <p:grpSpPr>
            <a:xfrm>
              <a:off x="4273350" y="2271969"/>
              <a:ext cx="1433821" cy="0"/>
              <a:chOff x="5224975" y="2962250"/>
              <a:chExt cx="1544400" cy="0"/>
            </a:xfrm>
          </p:grpSpPr>
          <p:cxnSp>
            <p:nvCxnSpPr>
              <p:cNvPr id="9636" name="Google Shape;9636;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7" name="Google Shape;9637;p5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38" name="Google Shape;9638;p56"/>
          <p:cNvGrpSpPr/>
          <p:nvPr/>
        </p:nvGrpSpPr>
        <p:grpSpPr>
          <a:xfrm>
            <a:off x="4279126" y="1183036"/>
            <a:ext cx="1430711" cy="743389"/>
            <a:chOff x="5159450" y="1919950"/>
            <a:chExt cx="1541050" cy="862500"/>
          </a:xfrm>
        </p:grpSpPr>
        <p:sp>
          <p:nvSpPr>
            <p:cNvPr id="9639" name="Google Shape;9639;p5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40" name="Google Shape;9640;p56"/>
            <p:cNvGrpSpPr/>
            <p:nvPr/>
          </p:nvGrpSpPr>
          <p:grpSpPr>
            <a:xfrm>
              <a:off x="5159450" y="1919950"/>
              <a:ext cx="1541050" cy="862500"/>
              <a:chOff x="5159450" y="1919950"/>
              <a:chExt cx="1541050" cy="862500"/>
            </a:xfrm>
          </p:grpSpPr>
          <p:cxnSp>
            <p:nvCxnSpPr>
              <p:cNvPr id="9641" name="Google Shape;9641;p5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42" name="Google Shape;9642;p5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43" name="Google Shape;9643;p56"/>
          <p:cNvGrpSpPr/>
          <p:nvPr/>
        </p:nvGrpSpPr>
        <p:grpSpPr>
          <a:xfrm>
            <a:off x="4269239" y="2406364"/>
            <a:ext cx="1450484" cy="1052087"/>
            <a:chOff x="5230575" y="1554475"/>
            <a:chExt cx="2137150" cy="1550150"/>
          </a:xfrm>
        </p:grpSpPr>
        <p:sp>
          <p:nvSpPr>
            <p:cNvPr id="9644" name="Google Shape;9644;p5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56"/>
          <p:cNvGrpSpPr/>
          <p:nvPr/>
        </p:nvGrpSpPr>
        <p:grpSpPr>
          <a:xfrm rot="10800000">
            <a:off x="4285790" y="3498553"/>
            <a:ext cx="1417383" cy="887946"/>
            <a:chOff x="5645403" y="2920021"/>
            <a:chExt cx="2650800" cy="2180614"/>
          </a:xfrm>
        </p:grpSpPr>
        <p:sp>
          <p:nvSpPr>
            <p:cNvPr id="9658" name="Google Shape;9658;p5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9" name="Google Shape;9659;p56"/>
            <p:cNvCxnSpPr>
              <a:stCxn id="965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60" name="Google Shape;9660;p5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1" name="Google Shape;9661;p56"/>
            <p:cNvCxnSpPr>
              <a:endCxn id="966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662" name="Google Shape;9662;p5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3" name="Google Shape;9663;p56"/>
            <p:cNvCxnSpPr>
              <a:stCxn id="966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64" name="Google Shape;9664;p5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5" name="Google Shape;9665;p56"/>
            <p:cNvCxnSpPr>
              <a:endCxn id="966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66" name="Google Shape;9666;p56"/>
          <p:cNvGrpSpPr/>
          <p:nvPr/>
        </p:nvGrpSpPr>
        <p:grpSpPr>
          <a:xfrm>
            <a:off x="7386150" y="2401908"/>
            <a:ext cx="1071743" cy="1021579"/>
            <a:chOff x="7189833" y="2022667"/>
            <a:chExt cx="1251159" cy="1192597"/>
          </a:xfrm>
        </p:grpSpPr>
        <p:sp>
          <p:nvSpPr>
            <p:cNvPr id="9667" name="Google Shape;9667;p5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56"/>
          <p:cNvGrpSpPr/>
          <p:nvPr/>
        </p:nvGrpSpPr>
        <p:grpSpPr>
          <a:xfrm>
            <a:off x="727421" y="2828315"/>
            <a:ext cx="1695374" cy="1560837"/>
            <a:chOff x="727421" y="2828315"/>
            <a:chExt cx="1695374" cy="1560837"/>
          </a:xfrm>
        </p:grpSpPr>
        <p:grpSp>
          <p:nvGrpSpPr>
            <p:cNvPr id="9672" name="Google Shape;9672;p56"/>
            <p:cNvGrpSpPr/>
            <p:nvPr/>
          </p:nvGrpSpPr>
          <p:grpSpPr>
            <a:xfrm>
              <a:off x="819108" y="2882501"/>
              <a:ext cx="103104" cy="1426186"/>
              <a:chOff x="4674013" y="3100904"/>
              <a:chExt cx="122758" cy="1698043"/>
            </a:xfrm>
          </p:grpSpPr>
          <p:sp>
            <p:nvSpPr>
              <p:cNvPr id="9673" name="Google Shape;9673;p5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56"/>
            <p:cNvGrpSpPr/>
            <p:nvPr/>
          </p:nvGrpSpPr>
          <p:grpSpPr>
            <a:xfrm>
              <a:off x="1062475" y="2882501"/>
              <a:ext cx="103104" cy="1426186"/>
              <a:chOff x="4940438" y="3100904"/>
              <a:chExt cx="122758" cy="1698043"/>
            </a:xfrm>
          </p:grpSpPr>
          <p:sp>
            <p:nvSpPr>
              <p:cNvPr id="9681" name="Google Shape;9681;p5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56"/>
            <p:cNvGrpSpPr/>
            <p:nvPr/>
          </p:nvGrpSpPr>
          <p:grpSpPr>
            <a:xfrm>
              <a:off x="1299324" y="2882501"/>
              <a:ext cx="103104" cy="1426186"/>
              <a:chOff x="5206863" y="3100904"/>
              <a:chExt cx="122758" cy="1698043"/>
            </a:xfrm>
          </p:grpSpPr>
          <p:sp>
            <p:nvSpPr>
              <p:cNvPr id="9689" name="Google Shape;9689;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56"/>
            <p:cNvGrpSpPr/>
            <p:nvPr/>
          </p:nvGrpSpPr>
          <p:grpSpPr>
            <a:xfrm>
              <a:off x="1786057" y="2882501"/>
              <a:ext cx="103104" cy="1426186"/>
              <a:chOff x="6006138" y="3143629"/>
              <a:chExt cx="122758" cy="1698043"/>
            </a:xfrm>
          </p:grpSpPr>
          <p:sp>
            <p:nvSpPr>
              <p:cNvPr id="9697" name="Google Shape;9697;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56"/>
            <p:cNvGrpSpPr/>
            <p:nvPr/>
          </p:nvGrpSpPr>
          <p:grpSpPr>
            <a:xfrm>
              <a:off x="2029422" y="2882501"/>
              <a:ext cx="103104" cy="1426186"/>
              <a:chOff x="6805413" y="3100904"/>
              <a:chExt cx="122758" cy="1698043"/>
            </a:xfrm>
          </p:grpSpPr>
          <p:sp>
            <p:nvSpPr>
              <p:cNvPr id="9705" name="Google Shape;9705;p5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56"/>
            <p:cNvGrpSpPr/>
            <p:nvPr/>
          </p:nvGrpSpPr>
          <p:grpSpPr>
            <a:xfrm>
              <a:off x="727421" y="2828315"/>
              <a:ext cx="1695374" cy="1560837"/>
              <a:chOff x="734799" y="2782450"/>
              <a:chExt cx="1571100" cy="1577400"/>
            </a:xfrm>
          </p:grpSpPr>
          <p:cxnSp>
            <p:nvCxnSpPr>
              <p:cNvPr id="9713" name="Google Shape;9713;p5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14" name="Google Shape;9714;p5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15" name="Google Shape;9715;p56"/>
            <p:cNvGrpSpPr/>
            <p:nvPr/>
          </p:nvGrpSpPr>
          <p:grpSpPr>
            <a:xfrm>
              <a:off x="2272795" y="2882501"/>
              <a:ext cx="103104" cy="1426186"/>
              <a:chOff x="5206863" y="3100904"/>
              <a:chExt cx="122758" cy="1698043"/>
            </a:xfrm>
          </p:grpSpPr>
          <p:sp>
            <p:nvSpPr>
              <p:cNvPr id="9716" name="Google Shape;9716;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56"/>
            <p:cNvGrpSpPr/>
            <p:nvPr/>
          </p:nvGrpSpPr>
          <p:grpSpPr>
            <a:xfrm>
              <a:off x="1542694" y="2882501"/>
              <a:ext cx="103104" cy="1426186"/>
              <a:chOff x="6006138" y="3143629"/>
              <a:chExt cx="122758" cy="1698043"/>
            </a:xfrm>
          </p:grpSpPr>
          <p:sp>
            <p:nvSpPr>
              <p:cNvPr id="9724" name="Google Shape;9724;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1" name="Google Shape;9731;p56"/>
          <p:cNvGrpSpPr/>
          <p:nvPr/>
        </p:nvGrpSpPr>
        <p:grpSpPr>
          <a:xfrm>
            <a:off x="5936000" y="2405887"/>
            <a:ext cx="1248543" cy="1025319"/>
            <a:chOff x="5183758" y="1210600"/>
            <a:chExt cx="3605380" cy="2960783"/>
          </a:xfrm>
        </p:grpSpPr>
        <p:sp>
          <p:nvSpPr>
            <p:cNvPr id="9732" name="Google Shape;9732;p5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6" name="Google Shape;9736;p5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37" name="Google Shape;9737;p5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38" name="Google Shape;9738;p5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39" name="Google Shape;9739;p5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40" name="Google Shape;9740;p5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56"/>
          <p:cNvGrpSpPr/>
          <p:nvPr/>
        </p:nvGrpSpPr>
        <p:grpSpPr>
          <a:xfrm>
            <a:off x="5793062" y="3544204"/>
            <a:ext cx="2664831" cy="843440"/>
            <a:chOff x="5916567" y="1099697"/>
            <a:chExt cx="2556683" cy="809211"/>
          </a:xfrm>
        </p:grpSpPr>
        <p:sp>
          <p:nvSpPr>
            <p:cNvPr id="9742" name="Google Shape;9742;p5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56"/>
          <p:cNvGrpSpPr/>
          <p:nvPr/>
        </p:nvGrpSpPr>
        <p:grpSpPr>
          <a:xfrm>
            <a:off x="5900602" y="1193063"/>
            <a:ext cx="1299851" cy="1023338"/>
            <a:chOff x="5900602" y="1193063"/>
            <a:chExt cx="1299851" cy="1023338"/>
          </a:xfrm>
        </p:grpSpPr>
        <p:grpSp>
          <p:nvGrpSpPr>
            <p:cNvPr id="9751" name="Google Shape;9751;p56"/>
            <p:cNvGrpSpPr/>
            <p:nvPr/>
          </p:nvGrpSpPr>
          <p:grpSpPr>
            <a:xfrm>
              <a:off x="6743564" y="1193063"/>
              <a:ext cx="456889" cy="700379"/>
              <a:chOff x="6743564" y="1193063"/>
              <a:chExt cx="456889" cy="700379"/>
            </a:xfrm>
          </p:grpSpPr>
          <p:grpSp>
            <p:nvGrpSpPr>
              <p:cNvPr id="9752" name="Google Shape;9752;p56"/>
              <p:cNvGrpSpPr/>
              <p:nvPr/>
            </p:nvGrpSpPr>
            <p:grpSpPr>
              <a:xfrm>
                <a:off x="6743564" y="1690731"/>
                <a:ext cx="214402" cy="202710"/>
                <a:chOff x="6743564" y="1690731"/>
                <a:chExt cx="214402" cy="202710"/>
              </a:xfrm>
            </p:grpSpPr>
            <p:sp>
              <p:nvSpPr>
                <p:cNvPr id="9753" name="Google Shape;9753;p5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56"/>
              <p:cNvGrpSpPr/>
              <p:nvPr/>
            </p:nvGrpSpPr>
            <p:grpSpPr>
              <a:xfrm>
                <a:off x="6915505" y="1193063"/>
                <a:ext cx="284947" cy="589637"/>
                <a:chOff x="6915505" y="1193063"/>
                <a:chExt cx="284947" cy="589637"/>
              </a:xfrm>
            </p:grpSpPr>
            <p:sp>
              <p:nvSpPr>
                <p:cNvPr id="9756" name="Google Shape;9756;p5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57" name="Google Shape;9757;p5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58" name="Google Shape;9758;p56"/>
            <p:cNvGrpSpPr/>
            <p:nvPr/>
          </p:nvGrpSpPr>
          <p:grpSpPr>
            <a:xfrm>
              <a:off x="6520337" y="1193063"/>
              <a:ext cx="341815" cy="801589"/>
              <a:chOff x="6520337" y="1193063"/>
              <a:chExt cx="341815" cy="801589"/>
            </a:xfrm>
          </p:grpSpPr>
          <p:grpSp>
            <p:nvGrpSpPr>
              <p:cNvPr id="9759" name="Google Shape;9759;p56"/>
              <p:cNvGrpSpPr/>
              <p:nvPr/>
            </p:nvGrpSpPr>
            <p:grpSpPr>
              <a:xfrm>
                <a:off x="6520337" y="1589527"/>
                <a:ext cx="213950" cy="405125"/>
                <a:chOff x="6520337" y="1589527"/>
                <a:chExt cx="213950" cy="405125"/>
              </a:xfrm>
            </p:grpSpPr>
            <p:sp>
              <p:nvSpPr>
                <p:cNvPr id="9760" name="Google Shape;9760;p5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6"/>
              <p:cNvGrpSpPr/>
              <p:nvPr/>
            </p:nvGrpSpPr>
            <p:grpSpPr>
              <a:xfrm>
                <a:off x="6577204" y="1193063"/>
                <a:ext cx="284947" cy="453562"/>
                <a:chOff x="6577204" y="1193063"/>
                <a:chExt cx="284947" cy="453562"/>
              </a:xfrm>
            </p:grpSpPr>
            <p:sp>
              <p:nvSpPr>
                <p:cNvPr id="9763" name="Google Shape;9763;p5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4" name="Google Shape;9764;p5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65" name="Google Shape;9765;p56"/>
            <p:cNvGrpSpPr/>
            <p:nvPr/>
          </p:nvGrpSpPr>
          <p:grpSpPr>
            <a:xfrm>
              <a:off x="6238903" y="1193063"/>
              <a:ext cx="300475" cy="901782"/>
              <a:chOff x="6238903" y="1193063"/>
              <a:chExt cx="300475" cy="901782"/>
            </a:xfrm>
          </p:grpSpPr>
          <p:grpSp>
            <p:nvGrpSpPr>
              <p:cNvPr id="9766" name="Google Shape;9766;p56"/>
              <p:cNvGrpSpPr/>
              <p:nvPr/>
            </p:nvGrpSpPr>
            <p:grpSpPr>
              <a:xfrm>
                <a:off x="6290865" y="1489315"/>
                <a:ext cx="248514" cy="605530"/>
                <a:chOff x="6290865" y="1489315"/>
                <a:chExt cx="248514" cy="605530"/>
              </a:xfrm>
            </p:grpSpPr>
            <p:sp>
              <p:nvSpPr>
                <p:cNvPr id="9767" name="Google Shape;9767;p5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56"/>
              <p:cNvGrpSpPr/>
              <p:nvPr/>
            </p:nvGrpSpPr>
            <p:grpSpPr>
              <a:xfrm>
                <a:off x="6238903" y="1193063"/>
                <a:ext cx="284947" cy="327512"/>
                <a:chOff x="6238903" y="1193063"/>
                <a:chExt cx="284947" cy="327512"/>
              </a:xfrm>
            </p:grpSpPr>
            <p:sp>
              <p:nvSpPr>
                <p:cNvPr id="9770" name="Google Shape;9770;p5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1" name="Google Shape;9771;p5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72" name="Google Shape;9772;p56"/>
            <p:cNvGrpSpPr/>
            <p:nvPr/>
          </p:nvGrpSpPr>
          <p:grpSpPr>
            <a:xfrm>
              <a:off x="5900602" y="1193063"/>
              <a:ext cx="444345" cy="1023338"/>
              <a:chOff x="5900602" y="1193063"/>
              <a:chExt cx="444345" cy="1023338"/>
            </a:xfrm>
          </p:grpSpPr>
          <p:grpSp>
            <p:nvGrpSpPr>
              <p:cNvPr id="9773" name="Google Shape;9773;p56"/>
              <p:cNvGrpSpPr/>
              <p:nvPr/>
            </p:nvGrpSpPr>
            <p:grpSpPr>
              <a:xfrm>
                <a:off x="6046501" y="1367785"/>
                <a:ext cx="298446" cy="848616"/>
                <a:chOff x="6046501" y="1367785"/>
                <a:chExt cx="298446" cy="848616"/>
              </a:xfrm>
            </p:grpSpPr>
            <p:sp>
              <p:nvSpPr>
                <p:cNvPr id="9774" name="Google Shape;9774;p5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56"/>
              <p:cNvGrpSpPr/>
              <p:nvPr/>
            </p:nvGrpSpPr>
            <p:grpSpPr>
              <a:xfrm>
                <a:off x="5900602" y="1193063"/>
                <a:ext cx="284947" cy="182312"/>
                <a:chOff x="5900602" y="1193063"/>
                <a:chExt cx="284947" cy="182312"/>
              </a:xfrm>
            </p:grpSpPr>
            <p:sp>
              <p:nvSpPr>
                <p:cNvPr id="9777" name="Google Shape;9777;p5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8" name="Google Shape;9778;p5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79" name="Google Shape;9779;p56"/>
          <p:cNvGrpSpPr/>
          <p:nvPr/>
        </p:nvGrpSpPr>
        <p:grpSpPr>
          <a:xfrm>
            <a:off x="7238484" y="1193208"/>
            <a:ext cx="1219413" cy="1051365"/>
            <a:chOff x="7287122" y="1165658"/>
            <a:chExt cx="1219413" cy="1051365"/>
          </a:xfrm>
        </p:grpSpPr>
        <p:grpSp>
          <p:nvGrpSpPr>
            <p:cNvPr id="9780" name="Google Shape;9780;p56"/>
            <p:cNvGrpSpPr/>
            <p:nvPr/>
          </p:nvGrpSpPr>
          <p:grpSpPr>
            <a:xfrm>
              <a:off x="7287122" y="1969723"/>
              <a:ext cx="1219413" cy="247300"/>
              <a:chOff x="7287122" y="1969723"/>
              <a:chExt cx="1219413" cy="247300"/>
            </a:xfrm>
          </p:grpSpPr>
          <p:sp>
            <p:nvSpPr>
              <p:cNvPr id="9781" name="Google Shape;9781;p5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2" name="Google Shape;9782;p56"/>
              <p:cNvGrpSpPr/>
              <p:nvPr/>
            </p:nvGrpSpPr>
            <p:grpSpPr>
              <a:xfrm>
                <a:off x="7287122" y="2063892"/>
                <a:ext cx="1151753" cy="73428"/>
                <a:chOff x="7287122" y="2063892"/>
                <a:chExt cx="1151753" cy="73428"/>
              </a:xfrm>
            </p:grpSpPr>
            <p:sp>
              <p:nvSpPr>
                <p:cNvPr id="9783" name="Google Shape;9783;p5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4" name="Google Shape;9784;p5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85" name="Google Shape;9785;p56"/>
            <p:cNvGrpSpPr/>
            <p:nvPr/>
          </p:nvGrpSpPr>
          <p:grpSpPr>
            <a:xfrm>
              <a:off x="7287122" y="1712201"/>
              <a:ext cx="1219403" cy="246767"/>
              <a:chOff x="7287122" y="1712201"/>
              <a:chExt cx="1219403" cy="246767"/>
            </a:xfrm>
          </p:grpSpPr>
          <p:sp>
            <p:nvSpPr>
              <p:cNvPr id="9786" name="Google Shape;9786;p5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7" name="Google Shape;9787;p56"/>
              <p:cNvGrpSpPr/>
              <p:nvPr/>
            </p:nvGrpSpPr>
            <p:grpSpPr>
              <a:xfrm>
                <a:off x="7287122" y="1842861"/>
                <a:ext cx="1005303" cy="73419"/>
                <a:chOff x="7287122" y="1842861"/>
                <a:chExt cx="1005303" cy="73419"/>
              </a:xfrm>
            </p:grpSpPr>
            <p:sp>
              <p:nvSpPr>
                <p:cNvPr id="9788" name="Google Shape;9788;p5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9" name="Google Shape;9789;p5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790" name="Google Shape;9790;p56"/>
            <p:cNvGrpSpPr/>
            <p:nvPr/>
          </p:nvGrpSpPr>
          <p:grpSpPr>
            <a:xfrm>
              <a:off x="7287122" y="1447520"/>
              <a:ext cx="1219403" cy="286667"/>
              <a:chOff x="7287122" y="1447520"/>
              <a:chExt cx="1219403" cy="286667"/>
            </a:xfrm>
          </p:grpSpPr>
          <p:sp>
            <p:nvSpPr>
              <p:cNvPr id="9791" name="Google Shape;9791;p5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56"/>
              <p:cNvGrpSpPr/>
              <p:nvPr/>
            </p:nvGrpSpPr>
            <p:grpSpPr>
              <a:xfrm>
                <a:off x="7287122" y="1581977"/>
                <a:ext cx="852803" cy="73428"/>
                <a:chOff x="7287122" y="1581977"/>
                <a:chExt cx="852803" cy="73428"/>
              </a:xfrm>
            </p:grpSpPr>
            <p:sp>
              <p:nvSpPr>
                <p:cNvPr id="9793" name="Google Shape;9793;p5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4" name="Google Shape;9794;p5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795" name="Google Shape;9795;p56"/>
            <p:cNvGrpSpPr/>
            <p:nvPr/>
          </p:nvGrpSpPr>
          <p:grpSpPr>
            <a:xfrm>
              <a:off x="7287122" y="1165658"/>
              <a:ext cx="1219403" cy="344253"/>
              <a:chOff x="7287122" y="1165658"/>
              <a:chExt cx="1219403" cy="344253"/>
            </a:xfrm>
          </p:grpSpPr>
          <p:sp>
            <p:nvSpPr>
              <p:cNvPr id="9796" name="Google Shape;9796;p5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7" name="Google Shape;9797;p56"/>
              <p:cNvGrpSpPr/>
              <p:nvPr/>
            </p:nvGrpSpPr>
            <p:grpSpPr>
              <a:xfrm>
                <a:off x="7287122" y="1341025"/>
                <a:ext cx="695703" cy="73419"/>
                <a:chOff x="7287122" y="1341025"/>
                <a:chExt cx="695703" cy="73419"/>
              </a:xfrm>
            </p:grpSpPr>
            <p:sp>
              <p:nvSpPr>
                <p:cNvPr id="9798" name="Google Shape;9798;p5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9" name="Google Shape;9799;p5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03"/>
        <p:cNvGrpSpPr/>
        <p:nvPr/>
      </p:nvGrpSpPr>
      <p:grpSpPr>
        <a:xfrm>
          <a:off x="0" y="0"/>
          <a:ext cx="0" cy="0"/>
          <a:chOff x="0" y="0"/>
          <a:chExt cx="0" cy="0"/>
        </a:xfrm>
      </p:grpSpPr>
      <p:sp>
        <p:nvSpPr>
          <p:cNvPr id="9804" name="Google Shape;9804;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05" name="Google Shape;9805;p5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06" name="Google Shape;9806;p57"/>
          <p:cNvGrpSpPr/>
          <p:nvPr/>
        </p:nvGrpSpPr>
        <p:grpSpPr>
          <a:xfrm>
            <a:off x="866243" y="2291587"/>
            <a:ext cx="415546" cy="355053"/>
            <a:chOff x="866243" y="2291587"/>
            <a:chExt cx="415546" cy="355053"/>
          </a:xfrm>
        </p:grpSpPr>
        <p:sp>
          <p:nvSpPr>
            <p:cNvPr id="9807" name="Google Shape;9807;p5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2" name="Google Shape;9812;p5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57"/>
          <p:cNvGrpSpPr/>
          <p:nvPr/>
        </p:nvGrpSpPr>
        <p:grpSpPr>
          <a:xfrm>
            <a:off x="1958520" y="2302574"/>
            <a:ext cx="359213" cy="327807"/>
            <a:chOff x="1958520" y="2302574"/>
            <a:chExt cx="359213" cy="327807"/>
          </a:xfrm>
        </p:grpSpPr>
        <p:sp>
          <p:nvSpPr>
            <p:cNvPr id="9814" name="Google Shape;9814;p5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57"/>
          <p:cNvGrpSpPr/>
          <p:nvPr/>
        </p:nvGrpSpPr>
        <p:grpSpPr>
          <a:xfrm>
            <a:off x="2579882" y="2287427"/>
            <a:ext cx="207582" cy="359594"/>
            <a:chOff x="2656082" y="2287427"/>
            <a:chExt cx="207582" cy="359594"/>
          </a:xfrm>
        </p:grpSpPr>
        <p:sp>
          <p:nvSpPr>
            <p:cNvPr id="9818" name="Google Shape;9818;p5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57"/>
          <p:cNvGrpSpPr/>
          <p:nvPr/>
        </p:nvGrpSpPr>
        <p:grpSpPr>
          <a:xfrm>
            <a:off x="3049653" y="2321468"/>
            <a:ext cx="362991" cy="290018"/>
            <a:chOff x="3049653" y="2321468"/>
            <a:chExt cx="362991" cy="290018"/>
          </a:xfrm>
        </p:grpSpPr>
        <p:sp>
          <p:nvSpPr>
            <p:cNvPr id="9823" name="Google Shape;9823;p5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57"/>
          <p:cNvGrpSpPr/>
          <p:nvPr/>
        </p:nvGrpSpPr>
        <p:grpSpPr>
          <a:xfrm>
            <a:off x="3564243" y="2289904"/>
            <a:ext cx="422342" cy="355243"/>
            <a:chOff x="3564243" y="2289904"/>
            <a:chExt cx="422342" cy="355243"/>
          </a:xfrm>
        </p:grpSpPr>
        <p:sp>
          <p:nvSpPr>
            <p:cNvPr id="9828" name="Google Shape;9828;p5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5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57"/>
          <p:cNvGrpSpPr/>
          <p:nvPr/>
        </p:nvGrpSpPr>
        <p:grpSpPr>
          <a:xfrm>
            <a:off x="4687894" y="2289713"/>
            <a:ext cx="359594" cy="353909"/>
            <a:chOff x="4687894" y="2289713"/>
            <a:chExt cx="359594" cy="353909"/>
          </a:xfrm>
        </p:grpSpPr>
        <p:sp>
          <p:nvSpPr>
            <p:cNvPr id="9835" name="Google Shape;9835;p5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8" name="Google Shape;9838;p5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57"/>
          <p:cNvGrpSpPr/>
          <p:nvPr/>
        </p:nvGrpSpPr>
        <p:grpSpPr>
          <a:xfrm>
            <a:off x="6372624" y="2308227"/>
            <a:ext cx="263567" cy="317614"/>
            <a:chOff x="6421399" y="2308227"/>
            <a:chExt cx="263567" cy="317614"/>
          </a:xfrm>
        </p:grpSpPr>
        <p:sp>
          <p:nvSpPr>
            <p:cNvPr id="9840" name="Google Shape;9840;p5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57"/>
          <p:cNvGrpSpPr/>
          <p:nvPr/>
        </p:nvGrpSpPr>
        <p:grpSpPr>
          <a:xfrm>
            <a:off x="6870193" y="2295620"/>
            <a:ext cx="360356" cy="343462"/>
            <a:chOff x="6870193" y="2295620"/>
            <a:chExt cx="360356" cy="343462"/>
          </a:xfrm>
        </p:grpSpPr>
        <p:sp>
          <p:nvSpPr>
            <p:cNvPr id="9845" name="Google Shape;9845;p5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57"/>
          <p:cNvGrpSpPr/>
          <p:nvPr/>
        </p:nvGrpSpPr>
        <p:grpSpPr>
          <a:xfrm>
            <a:off x="7441465" y="2302860"/>
            <a:ext cx="342192" cy="327140"/>
            <a:chOff x="7441465" y="2302860"/>
            <a:chExt cx="342192" cy="327140"/>
          </a:xfrm>
        </p:grpSpPr>
        <p:sp>
          <p:nvSpPr>
            <p:cNvPr id="9848" name="Google Shape;9848;p5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57"/>
          <p:cNvGrpSpPr/>
          <p:nvPr/>
        </p:nvGrpSpPr>
        <p:grpSpPr>
          <a:xfrm>
            <a:off x="7989683" y="2350207"/>
            <a:ext cx="332761" cy="234066"/>
            <a:chOff x="7989683" y="2350207"/>
            <a:chExt cx="332761" cy="234066"/>
          </a:xfrm>
        </p:grpSpPr>
        <p:sp>
          <p:nvSpPr>
            <p:cNvPr id="9851" name="Google Shape;9851;p5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57"/>
          <p:cNvGrpSpPr/>
          <p:nvPr/>
        </p:nvGrpSpPr>
        <p:grpSpPr>
          <a:xfrm>
            <a:off x="5823294" y="2309751"/>
            <a:ext cx="315327" cy="314978"/>
            <a:chOff x="5823294" y="2309751"/>
            <a:chExt cx="315327" cy="314978"/>
          </a:xfrm>
        </p:grpSpPr>
        <p:sp>
          <p:nvSpPr>
            <p:cNvPr id="9858" name="Google Shape;9858;p5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57"/>
          <p:cNvGrpSpPr/>
          <p:nvPr/>
        </p:nvGrpSpPr>
        <p:grpSpPr>
          <a:xfrm>
            <a:off x="2497275" y="2744159"/>
            <a:ext cx="370930" cy="370549"/>
            <a:chOff x="2497275" y="2744159"/>
            <a:chExt cx="370930" cy="370549"/>
          </a:xfrm>
        </p:grpSpPr>
        <p:sp>
          <p:nvSpPr>
            <p:cNvPr id="9876" name="Google Shape;9876;p5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57"/>
          <p:cNvGrpSpPr/>
          <p:nvPr/>
        </p:nvGrpSpPr>
        <p:grpSpPr>
          <a:xfrm>
            <a:off x="860940" y="2746477"/>
            <a:ext cx="371883" cy="365691"/>
            <a:chOff x="860940" y="2746477"/>
            <a:chExt cx="371883" cy="365691"/>
          </a:xfrm>
        </p:grpSpPr>
        <p:sp>
          <p:nvSpPr>
            <p:cNvPr id="9883" name="Google Shape;9883;p5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57"/>
          <p:cNvGrpSpPr/>
          <p:nvPr/>
        </p:nvGrpSpPr>
        <p:grpSpPr>
          <a:xfrm>
            <a:off x="1493849" y="2775533"/>
            <a:ext cx="283985" cy="341080"/>
            <a:chOff x="1493849" y="2775533"/>
            <a:chExt cx="283985" cy="341080"/>
          </a:xfrm>
        </p:grpSpPr>
        <p:sp>
          <p:nvSpPr>
            <p:cNvPr id="9889" name="Google Shape;9889;p5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57"/>
          <p:cNvGrpSpPr/>
          <p:nvPr/>
        </p:nvGrpSpPr>
        <p:grpSpPr>
          <a:xfrm>
            <a:off x="1952836" y="2774422"/>
            <a:ext cx="372835" cy="342573"/>
            <a:chOff x="1952836" y="2774422"/>
            <a:chExt cx="372835" cy="342573"/>
          </a:xfrm>
        </p:grpSpPr>
        <p:sp>
          <p:nvSpPr>
            <p:cNvPr id="9892" name="Google Shape;9892;p5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57"/>
          <p:cNvGrpSpPr/>
          <p:nvPr/>
        </p:nvGrpSpPr>
        <p:grpSpPr>
          <a:xfrm>
            <a:off x="3079916" y="2744477"/>
            <a:ext cx="332729" cy="372518"/>
            <a:chOff x="3079916" y="2744477"/>
            <a:chExt cx="332729" cy="372518"/>
          </a:xfrm>
        </p:grpSpPr>
        <p:sp>
          <p:nvSpPr>
            <p:cNvPr id="9896" name="Google Shape;9896;p5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57"/>
          <p:cNvGrpSpPr/>
          <p:nvPr/>
        </p:nvGrpSpPr>
        <p:grpSpPr>
          <a:xfrm>
            <a:off x="3620576" y="2745525"/>
            <a:ext cx="336889" cy="355592"/>
            <a:chOff x="3620576" y="2745525"/>
            <a:chExt cx="336889" cy="355592"/>
          </a:xfrm>
        </p:grpSpPr>
        <p:sp>
          <p:nvSpPr>
            <p:cNvPr id="9900" name="Google Shape;9900;p5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57"/>
          <p:cNvGrpSpPr/>
          <p:nvPr/>
        </p:nvGrpSpPr>
        <p:grpSpPr>
          <a:xfrm>
            <a:off x="4126815" y="2760704"/>
            <a:ext cx="380393" cy="363118"/>
            <a:chOff x="4126815" y="2760704"/>
            <a:chExt cx="380393" cy="363118"/>
          </a:xfrm>
        </p:grpSpPr>
        <p:sp>
          <p:nvSpPr>
            <p:cNvPr id="9903" name="Google Shape;9903;p5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7"/>
          <p:cNvGrpSpPr/>
          <p:nvPr/>
        </p:nvGrpSpPr>
        <p:grpSpPr>
          <a:xfrm>
            <a:off x="4675986" y="2745684"/>
            <a:ext cx="381346" cy="368644"/>
            <a:chOff x="4675986" y="2745684"/>
            <a:chExt cx="381346" cy="368644"/>
          </a:xfrm>
        </p:grpSpPr>
        <p:sp>
          <p:nvSpPr>
            <p:cNvPr id="9908" name="Google Shape;9908;p5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57"/>
          <p:cNvGrpSpPr/>
          <p:nvPr/>
        </p:nvGrpSpPr>
        <p:grpSpPr>
          <a:xfrm>
            <a:off x="5220616" y="2791061"/>
            <a:ext cx="373185" cy="302466"/>
            <a:chOff x="5220616" y="2791061"/>
            <a:chExt cx="373185" cy="302466"/>
          </a:xfrm>
        </p:grpSpPr>
        <p:sp>
          <p:nvSpPr>
            <p:cNvPr id="9911" name="Google Shape;9911;p5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57"/>
          <p:cNvGrpSpPr/>
          <p:nvPr/>
        </p:nvGrpSpPr>
        <p:grpSpPr>
          <a:xfrm>
            <a:off x="5788661" y="2772517"/>
            <a:ext cx="284366" cy="344097"/>
            <a:chOff x="5864861" y="2772517"/>
            <a:chExt cx="284366" cy="344097"/>
          </a:xfrm>
        </p:grpSpPr>
        <p:sp>
          <p:nvSpPr>
            <p:cNvPr id="9930" name="Google Shape;9930;p5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5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57"/>
          <p:cNvGrpSpPr/>
          <p:nvPr/>
        </p:nvGrpSpPr>
        <p:grpSpPr>
          <a:xfrm>
            <a:off x="6974158" y="2789537"/>
            <a:ext cx="255247" cy="327458"/>
            <a:chOff x="6974158" y="2789537"/>
            <a:chExt cx="255247" cy="327458"/>
          </a:xfrm>
        </p:grpSpPr>
        <p:sp>
          <p:nvSpPr>
            <p:cNvPr id="9938" name="Google Shape;9938;p5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57"/>
          <p:cNvGrpSpPr/>
          <p:nvPr/>
        </p:nvGrpSpPr>
        <p:grpSpPr>
          <a:xfrm>
            <a:off x="7530697" y="2790299"/>
            <a:ext cx="244291" cy="326314"/>
            <a:chOff x="7530697" y="2790299"/>
            <a:chExt cx="244291" cy="326314"/>
          </a:xfrm>
        </p:grpSpPr>
        <p:sp>
          <p:nvSpPr>
            <p:cNvPr id="9945" name="Google Shape;9945;p5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57"/>
          <p:cNvGrpSpPr/>
          <p:nvPr/>
        </p:nvGrpSpPr>
        <p:grpSpPr>
          <a:xfrm>
            <a:off x="7988191" y="2832248"/>
            <a:ext cx="332348" cy="283985"/>
            <a:chOff x="7988191" y="2832248"/>
            <a:chExt cx="332348" cy="283985"/>
          </a:xfrm>
        </p:grpSpPr>
        <p:sp>
          <p:nvSpPr>
            <p:cNvPr id="9952" name="Google Shape;9952;p5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5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6" name="Google Shape;9956;p57"/>
          <p:cNvGrpSpPr/>
          <p:nvPr/>
        </p:nvGrpSpPr>
        <p:grpSpPr>
          <a:xfrm>
            <a:off x="3588440" y="3258368"/>
            <a:ext cx="364484" cy="262423"/>
            <a:chOff x="3588440" y="3258368"/>
            <a:chExt cx="364484" cy="262423"/>
          </a:xfrm>
        </p:grpSpPr>
        <p:sp>
          <p:nvSpPr>
            <p:cNvPr id="9957" name="Google Shape;9957;p5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5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57"/>
          <p:cNvGrpSpPr/>
          <p:nvPr/>
        </p:nvGrpSpPr>
        <p:grpSpPr>
          <a:xfrm>
            <a:off x="5765817" y="3227724"/>
            <a:ext cx="364865" cy="324822"/>
            <a:chOff x="5765817" y="3227724"/>
            <a:chExt cx="364865" cy="324822"/>
          </a:xfrm>
        </p:grpSpPr>
        <p:sp>
          <p:nvSpPr>
            <p:cNvPr id="9965" name="Google Shape;9965;p5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57"/>
          <p:cNvGrpSpPr/>
          <p:nvPr/>
        </p:nvGrpSpPr>
        <p:grpSpPr>
          <a:xfrm>
            <a:off x="6228583" y="3237664"/>
            <a:ext cx="446539" cy="303895"/>
            <a:chOff x="6228583" y="3237664"/>
            <a:chExt cx="446539" cy="303895"/>
          </a:xfrm>
        </p:grpSpPr>
        <p:sp>
          <p:nvSpPr>
            <p:cNvPr id="9969" name="Google Shape;9969;p5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57"/>
          <p:cNvGrpSpPr/>
          <p:nvPr/>
        </p:nvGrpSpPr>
        <p:grpSpPr>
          <a:xfrm>
            <a:off x="865862" y="3207306"/>
            <a:ext cx="364484" cy="364897"/>
            <a:chOff x="865862" y="3207306"/>
            <a:chExt cx="364484" cy="364897"/>
          </a:xfrm>
        </p:grpSpPr>
        <p:sp>
          <p:nvSpPr>
            <p:cNvPr id="9987" name="Google Shape;9987;p5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57"/>
          <p:cNvGrpSpPr/>
          <p:nvPr/>
        </p:nvGrpSpPr>
        <p:grpSpPr>
          <a:xfrm>
            <a:off x="1404617" y="3226962"/>
            <a:ext cx="370168" cy="325965"/>
            <a:chOff x="1404617" y="3226962"/>
            <a:chExt cx="370168" cy="325965"/>
          </a:xfrm>
        </p:grpSpPr>
        <p:sp>
          <p:nvSpPr>
            <p:cNvPr id="10002" name="Google Shape;10002;p5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57"/>
          <p:cNvGrpSpPr/>
          <p:nvPr/>
        </p:nvGrpSpPr>
        <p:grpSpPr>
          <a:xfrm>
            <a:off x="1954741" y="3212419"/>
            <a:ext cx="366389" cy="354481"/>
            <a:chOff x="1954741" y="3212419"/>
            <a:chExt cx="366389" cy="354481"/>
          </a:xfrm>
        </p:grpSpPr>
        <p:sp>
          <p:nvSpPr>
            <p:cNvPr id="10012" name="Google Shape;10012;p5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57"/>
          <p:cNvGrpSpPr/>
          <p:nvPr/>
        </p:nvGrpSpPr>
        <p:grpSpPr>
          <a:xfrm>
            <a:off x="3043239" y="3215626"/>
            <a:ext cx="366008" cy="348670"/>
            <a:chOff x="3043239" y="3215626"/>
            <a:chExt cx="366008" cy="348670"/>
          </a:xfrm>
        </p:grpSpPr>
        <p:sp>
          <p:nvSpPr>
            <p:cNvPr id="10020" name="Google Shape;10020;p5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57"/>
          <p:cNvGrpSpPr/>
          <p:nvPr/>
        </p:nvGrpSpPr>
        <p:grpSpPr>
          <a:xfrm>
            <a:off x="4218333" y="3184982"/>
            <a:ext cx="209107" cy="383442"/>
            <a:chOff x="4218333" y="3184982"/>
            <a:chExt cx="209107" cy="383442"/>
          </a:xfrm>
        </p:grpSpPr>
        <p:sp>
          <p:nvSpPr>
            <p:cNvPr id="10023" name="Google Shape;10023;p5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5" name="Google Shape;10025;p5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6" name="Google Shape;10026;p57"/>
          <p:cNvGrpSpPr/>
          <p:nvPr/>
        </p:nvGrpSpPr>
        <p:grpSpPr>
          <a:xfrm>
            <a:off x="6896644" y="3216007"/>
            <a:ext cx="322917" cy="347876"/>
            <a:chOff x="6896644" y="3216007"/>
            <a:chExt cx="322917" cy="347876"/>
          </a:xfrm>
        </p:grpSpPr>
        <p:sp>
          <p:nvSpPr>
            <p:cNvPr id="10027" name="Google Shape;10027;p5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7"/>
          <p:cNvGrpSpPr/>
          <p:nvPr/>
        </p:nvGrpSpPr>
        <p:grpSpPr>
          <a:xfrm>
            <a:off x="7429366" y="3223183"/>
            <a:ext cx="334634" cy="333904"/>
            <a:chOff x="7429366" y="3223183"/>
            <a:chExt cx="334634" cy="333904"/>
          </a:xfrm>
        </p:grpSpPr>
        <p:sp>
          <p:nvSpPr>
            <p:cNvPr id="10035" name="Google Shape;10035;p5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7"/>
          <p:cNvGrpSpPr/>
          <p:nvPr/>
        </p:nvGrpSpPr>
        <p:grpSpPr>
          <a:xfrm>
            <a:off x="5216456" y="3725484"/>
            <a:ext cx="356196" cy="265631"/>
            <a:chOff x="5216456" y="3725484"/>
            <a:chExt cx="356196" cy="265631"/>
          </a:xfrm>
        </p:grpSpPr>
        <p:sp>
          <p:nvSpPr>
            <p:cNvPr id="10039" name="Google Shape;10039;p5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57"/>
          <p:cNvGrpSpPr/>
          <p:nvPr/>
        </p:nvGrpSpPr>
        <p:grpSpPr>
          <a:xfrm>
            <a:off x="6849393" y="3733994"/>
            <a:ext cx="355053" cy="248038"/>
            <a:chOff x="6849393" y="3733994"/>
            <a:chExt cx="355053" cy="248038"/>
          </a:xfrm>
        </p:grpSpPr>
        <p:sp>
          <p:nvSpPr>
            <p:cNvPr id="10042" name="Google Shape;10042;p5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57"/>
          <p:cNvGrpSpPr/>
          <p:nvPr/>
        </p:nvGrpSpPr>
        <p:grpSpPr>
          <a:xfrm>
            <a:off x="7918997" y="3714687"/>
            <a:ext cx="392111" cy="280206"/>
            <a:chOff x="7918997" y="3714687"/>
            <a:chExt cx="392111" cy="280206"/>
          </a:xfrm>
        </p:grpSpPr>
        <p:sp>
          <p:nvSpPr>
            <p:cNvPr id="10048" name="Google Shape;10048;p5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3" name="Google Shape;10053;p5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4" name="Google Shape;10054;p57"/>
          <p:cNvGrpSpPr/>
          <p:nvPr/>
        </p:nvGrpSpPr>
        <p:grpSpPr>
          <a:xfrm>
            <a:off x="1408777" y="3680964"/>
            <a:ext cx="357720" cy="355148"/>
            <a:chOff x="1408777" y="3680964"/>
            <a:chExt cx="357720" cy="355148"/>
          </a:xfrm>
        </p:grpSpPr>
        <p:sp>
          <p:nvSpPr>
            <p:cNvPr id="10055" name="Google Shape;10055;p5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57"/>
          <p:cNvGrpSpPr/>
          <p:nvPr/>
        </p:nvGrpSpPr>
        <p:grpSpPr>
          <a:xfrm>
            <a:off x="1952836" y="3680964"/>
            <a:ext cx="357720" cy="355148"/>
            <a:chOff x="1952836" y="3680964"/>
            <a:chExt cx="357720" cy="355148"/>
          </a:xfrm>
        </p:grpSpPr>
        <p:sp>
          <p:nvSpPr>
            <p:cNvPr id="10061" name="Google Shape;10061;p5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57"/>
          <p:cNvGrpSpPr/>
          <p:nvPr/>
        </p:nvGrpSpPr>
        <p:grpSpPr>
          <a:xfrm>
            <a:off x="2496894" y="3680964"/>
            <a:ext cx="357720" cy="355148"/>
            <a:chOff x="2496894" y="3680964"/>
            <a:chExt cx="357720" cy="355148"/>
          </a:xfrm>
        </p:grpSpPr>
        <p:sp>
          <p:nvSpPr>
            <p:cNvPr id="10067" name="Google Shape;10067;p5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7"/>
          <p:cNvGrpSpPr/>
          <p:nvPr/>
        </p:nvGrpSpPr>
        <p:grpSpPr>
          <a:xfrm>
            <a:off x="3040984" y="3681059"/>
            <a:ext cx="356164" cy="355815"/>
            <a:chOff x="3040984" y="3681059"/>
            <a:chExt cx="356164" cy="355815"/>
          </a:xfrm>
        </p:grpSpPr>
        <p:sp>
          <p:nvSpPr>
            <p:cNvPr id="10073" name="Google Shape;10073;p5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57"/>
          <p:cNvGrpSpPr/>
          <p:nvPr/>
        </p:nvGrpSpPr>
        <p:grpSpPr>
          <a:xfrm>
            <a:off x="3584280" y="3699191"/>
            <a:ext cx="358069" cy="317995"/>
            <a:chOff x="3584280" y="3699191"/>
            <a:chExt cx="358069" cy="317995"/>
          </a:xfrm>
        </p:grpSpPr>
        <p:sp>
          <p:nvSpPr>
            <p:cNvPr id="10077" name="Google Shape;10077;p5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57"/>
          <p:cNvGrpSpPr/>
          <p:nvPr/>
        </p:nvGrpSpPr>
        <p:grpSpPr>
          <a:xfrm>
            <a:off x="4129482" y="3681059"/>
            <a:ext cx="355402" cy="354291"/>
            <a:chOff x="4129482" y="3681059"/>
            <a:chExt cx="355402" cy="354291"/>
          </a:xfrm>
        </p:grpSpPr>
        <p:sp>
          <p:nvSpPr>
            <p:cNvPr id="10082" name="Google Shape;10082;p5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57"/>
          <p:cNvGrpSpPr/>
          <p:nvPr/>
        </p:nvGrpSpPr>
        <p:grpSpPr>
          <a:xfrm>
            <a:off x="4673540" y="3680297"/>
            <a:ext cx="355434" cy="355815"/>
            <a:chOff x="4673540" y="3680297"/>
            <a:chExt cx="355434" cy="355815"/>
          </a:xfrm>
        </p:grpSpPr>
        <p:sp>
          <p:nvSpPr>
            <p:cNvPr id="10087" name="Google Shape;10087;p5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57"/>
          <p:cNvGrpSpPr/>
          <p:nvPr/>
        </p:nvGrpSpPr>
        <p:grpSpPr>
          <a:xfrm>
            <a:off x="5779408" y="3699191"/>
            <a:ext cx="317645" cy="318757"/>
            <a:chOff x="5779408" y="3699191"/>
            <a:chExt cx="317645" cy="318757"/>
          </a:xfrm>
        </p:grpSpPr>
        <p:sp>
          <p:nvSpPr>
            <p:cNvPr id="10091" name="Google Shape;10091;p5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3" name="Google Shape;10093;p5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57"/>
          <p:cNvGrpSpPr/>
          <p:nvPr/>
        </p:nvGrpSpPr>
        <p:grpSpPr>
          <a:xfrm>
            <a:off x="7390435" y="3680868"/>
            <a:ext cx="372073" cy="355243"/>
            <a:chOff x="7390435" y="3680868"/>
            <a:chExt cx="372073" cy="355243"/>
          </a:xfrm>
        </p:grpSpPr>
        <p:sp>
          <p:nvSpPr>
            <p:cNvPr id="10095" name="Google Shape;10095;p5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57"/>
          <p:cNvGrpSpPr/>
          <p:nvPr/>
        </p:nvGrpSpPr>
        <p:grpSpPr>
          <a:xfrm>
            <a:off x="1421638" y="4125629"/>
            <a:ext cx="374709" cy="374010"/>
            <a:chOff x="1421638" y="4125629"/>
            <a:chExt cx="374709" cy="374010"/>
          </a:xfrm>
        </p:grpSpPr>
        <p:sp>
          <p:nvSpPr>
            <p:cNvPr id="10102" name="Google Shape;10102;p5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57"/>
          <p:cNvGrpSpPr/>
          <p:nvPr/>
        </p:nvGrpSpPr>
        <p:grpSpPr>
          <a:xfrm>
            <a:off x="1973254" y="4156304"/>
            <a:ext cx="357720" cy="342192"/>
            <a:chOff x="1973254" y="4156304"/>
            <a:chExt cx="357720" cy="342192"/>
          </a:xfrm>
        </p:grpSpPr>
        <p:sp>
          <p:nvSpPr>
            <p:cNvPr id="10105" name="Google Shape;10105;p5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57"/>
          <p:cNvGrpSpPr/>
          <p:nvPr/>
        </p:nvGrpSpPr>
        <p:grpSpPr>
          <a:xfrm>
            <a:off x="2523759" y="4135505"/>
            <a:ext cx="341049" cy="340318"/>
            <a:chOff x="2523759" y="4135505"/>
            <a:chExt cx="341049" cy="340318"/>
          </a:xfrm>
        </p:grpSpPr>
        <p:sp>
          <p:nvSpPr>
            <p:cNvPr id="10112" name="Google Shape;10112;p5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57"/>
          <p:cNvGrpSpPr/>
          <p:nvPr/>
        </p:nvGrpSpPr>
        <p:grpSpPr>
          <a:xfrm>
            <a:off x="3040603" y="4130360"/>
            <a:ext cx="392079" cy="350353"/>
            <a:chOff x="3040603" y="4130360"/>
            <a:chExt cx="392079" cy="350353"/>
          </a:xfrm>
        </p:grpSpPr>
        <p:sp>
          <p:nvSpPr>
            <p:cNvPr id="10115" name="Google Shape;10115;p5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57"/>
          <p:cNvGrpSpPr/>
          <p:nvPr/>
        </p:nvGrpSpPr>
        <p:grpSpPr>
          <a:xfrm>
            <a:off x="3662144" y="4135505"/>
            <a:ext cx="232955" cy="340318"/>
            <a:chOff x="3662144" y="4135505"/>
            <a:chExt cx="232955" cy="340318"/>
          </a:xfrm>
        </p:grpSpPr>
        <p:sp>
          <p:nvSpPr>
            <p:cNvPr id="10126" name="Google Shape;10126;p5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57"/>
          <p:cNvGrpSpPr/>
          <p:nvPr/>
        </p:nvGrpSpPr>
        <p:grpSpPr>
          <a:xfrm>
            <a:off x="4149138" y="4121151"/>
            <a:ext cx="344065" cy="368644"/>
            <a:chOff x="4149138" y="4121151"/>
            <a:chExt cx="344065" cy="368644"/>
          </a:xfrm>
        </p:grpSpPr>
        <p:sp>
          <p:nvSpPr>
            <p:cNvPr id="10131" name="Google Shape;10131;p5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3" name="Google Shape;10143;p5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57"/>
          <p:cNvGrpSpPr/>
          <p:nvPr/>
        </p:nvGrpSpPr>
        <p:grpSpPr>
          <a:xfrm>
            <a:off x="5206262" y="4174817"/>
            <a:ext cx="397763" cy="262804"/>
            <a:chOff x="5206262" y="4174817"/>
            <a:chExt cx="397763" cy="262804"/>
          </a:xfrm>
        </p:grpSpPr>
        <p:sp>
          <p:nvSpPr>
            <p:cNvPr id="10145" name="Google Shape;10145;p5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57"/>
          <p:cNvGrpSpPr/>
          <p:nvPr/>
        </p:nvGrpSpPr>
        <p:grpSpPr>
          <a:xfrm>
            <a:off x="5727616" y="4204699"/>
            <a:ext cx="440505" cy="290018"/>
            <a:chOff x="5727616" y="4204699"/>
            <a:chExt cx="440505" cy="290018"/>
          </a:xfrm>
        </p:grpSpPr>
        <p:sp>
          <p:nvSpPr>
            <p:cNvPr id="10153" name="Google Shape;10153;p5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57"/>
          <p:cNvGrpSpPr/>
          <p:nvPr/>
        </p:nvGrpSpPr>
        <p:grpSpPr>
          <a:xfrm>
            <a:off x="6410063" y="4135124"/>
            <a:ext cx="159950" cy="364516"/>
            <a:chOff x="6410063" y="4135124"/>
            <a:chExt cx="159950" cy="364516"/>
          </a:xfrm>
        </p:grpSpPr>
        <p:sp>
          <p:nvSpPr>
            <p:cNvPr id="10162" name="Google Shape;10162;p5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57"/>
          <p:cNvGrpSpPr/>
          <p:nvPr/>
        </p:nvGrpSpPr>
        <p:grpSpPr>
          <a:xfrm>
            <a:off x="6924652" y="4135505"/>
            <a:ext cx="214378" cy="364135"/>
            <a:chOff x="6924652" y="4135505"/>
            <a:chExt cx="214378" cy="364135"/>
          </a:xfrm>
        </p:grpSpPr>
        <p:sp>
          <p:nvSpPr>
            <p:cNvPr id="10167" name="Google Shape;10167;p5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57"/>
          <p:cNvGrpSpPr/>
          <p:nvPr/>
        </p:nvGrpSpPr>
        <p:grpSpPr>
          <a:xfrm>
            <a:off x="7384751" y="4147984"/>
            <a:ext cx="380012" cy="351274"/>
            <a:chOff x="7384751" y="4147984"/>
            <a:chExt cx="380012" cy="351274"/>
          </a:xfrm>
        </p:grpSpPr>
        <p:sp>
          <p:nvSpPr>
            <p:cNvPr id="10172" name="Google Shape;10172;p5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180"/>
        <p:cNvGrpSpPr/>
        <p:nvPr/>
      </p:nvGrpSpPr>
      <p:grpSpPr>
        <a:xfrm>
          <a:off x="0" y="0"/>
          <a:ext cx="0" cy="0"/>
          <a:chOff x="0" y="0"/>
          <a:chExt cx="0" cy="0"/>
        </a:xfrm>
      </p:grpSpPr>
      <p:sp>
        <p:nvSpPr>
          <p:cNvPr id="10181" name="Google Shape;10181;p5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82" name="Google Shape;10182;p5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83" name="Google Shape;10183;p58"/>
          <p:cNvGrpSpPr/>
          <p:nvPr/>
        </p:nvGrpSpPr>
        <p:grpSpPr>
          <a:xfrm>
            <a:off x="1989449" y="4282269"/>
            <a:ext cx="374774" cy="346073"/>
            <a:chOff x="1989449" y="4282269"/>
            <a:chExt cx="374774" cy="346073"/>
          </a:xfrm>
        </p:grpSpPr>
        <p:sp>
          <p:nvSpPr>
            <p:cNvPr id="10184" name="Google Shape;10184;p5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58"/>
          <p:cNvGrpSpPr/>
          <p:nvPr/>
        </p:nvGrpSpPr>
        <p:grpSpPr>
          <a:xfrm>
            <a:off x="2487439" y="4280740"/>
            <a:ext cx="198775" cy="348972"/>
            <a:chOff x="2487439" y="4280740"/>
            <a:chExt cx="198775" cy="348972"/>
          </a:xfrm>
        </p:grpSpPr>
        <p:sp>
          <p:nvSpPr>
            <p:cNvPr id="10190" name="Google Shape;10190;p5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58"/>
          <p:cNvGrpSpPr/>
          <p:nvPr/>
        </p:nvGrpSpPr>
        <p:grpSpPr>
          <a:xfrm>
            <a:off x="2810958" y="4273923"/>
            <a:ext cx="353145" cy="361873"/>
            <a:chOff x="2810958" y="4273923"/>
            <a:chExt cx="353145" cy="361873"/>
          </a:xfrm>
        </p:grpSpPr>
        <p:sp>
          <p:nvSpPr>
            <p:cNvPr id="10195" name="Google Shape;10195;p5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58"/>
          <p:cNvGrpSpPr/>
          <p:nvPr/>
        </p:nvGrpSpPr>
        <p:grpSpPr>
          <a:xfrm>
            <a:off x="6275635" y="4282651"/>
            <a:ext cx="209383" cy="366778"/>
            <a:chOff x="6275635" y="4282651"/>
            <a:chExt cx="209383" cy="366778"/>
          </a:xfrm>
        </p:grpSpPr>
        <p:sp>
          <p:nvSpPr>
            <p:cNvPr id="10203" name="Google Shape;10203;p5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8"/>
          <p:cNvGrpSpPr/>
          <p:nvPr/>
        </p:nvGrpSpPr>
        <p:grpSpPr>
          <a:xfrm>
            <a:off x="6701186" y="4283033"/>
            <a:ext cx="280292" cy="366396"/>
            <a:chOff x="6701186" y="4283033"/>
            <a:chExt cx="280292" cy="366396"/>
          </a:xfrm>
        </p:grpSpPr>
        <p:sp>
          <p:nvSpPr>
            <p:cNvPr id="10206" name="Google Shape;10206;p5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58"/>
          <p:cNvGrpSpPr/>
          <p:nvPr/>
        </p:nvGrpSpPr>
        <p:grpSpPr>
          <a:xfrm>
            <a:off x="2609571" y="3824958"/>
            <a:ext cx="373627" cy="347347"/>
            <a:chOff x="2609571" y="3824958"/>
            <a:chExt cx="373627" cy="347347"/>
          </a:xfrm>
        </p:grpSpPr>
        <p:sp>
          <p:nvSpPr>
            <p:cNvPr id="10209" name="Google Shape;10209;p5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5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58"/>
          <p:cNvGrpSpPr/>
          <p:nvPr/>
        </p:nvGrpSpPr>
        <p:grpSpPr>
          <a:xfrm>
            <a:off x="916127" y="3807056"/>
            <a:ext cx="221902" cy="380795"/>
            <a:chOff x="916127" y="3807056"/>
            <a:chExt cx="221902" cy="380795"/>
          </a:xfrm>
        </p:grpSpPr>
        <p:sp>
          <p:nvSpPr>
            <p:cNvPr id="10213" name="Google Shape;10213;p5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7" name="Google Shape;10217;p5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9" name="Google Shape;10219;p58"/>
          <p:cNvGrpSpPr/>
          <p:nvPr/>
        </p:nvGrpSpPr>
        <p:grpSpPr>
          <a:xfrm>
            <a:off x="3513010" y="3816134"/>
            <a:ext cx="362223" cy="361108"/>
            <a:chOff x="3513010" y="3816134"/>
            <a:chExt cx="362223" cy="361108"/>
          </a:xfrm>
        </p:grpSpPr>
        <p:sp>
          <p:nvSpPr>
            <p:cNvPr id="10220" name="Google Shape;10220;p5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58"/>
          <p:cNvGrpSpPr/>
          <p:nvPr/>
        </p:nvGrpSpPr>
        <p:grpSpPr>
          <a:xfrm>
            <a:off x="3950316" y="3820307"/>
            <a:ext cx="369805" cy="353782"/>
            <a:chOff x="3950316" y="3820307"/>
            <a:chExt cx="369805" cy="353782"/>
          </a:xfrm>
        </p:grpSpPr>
        <p:sp>
          <p:nvSpPr>
            <p:cNvPr id="10225" name="Google Shape;10225;p5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58"/>
          <p:cNvGrpSpPr/>
          <p:nvPr/>
        </p:nvGrpSpPr>
        <p:grpSpPr>
          <a:xfrm>
            <a:off x="1761909" y="3811961"/>
            <a:ext cx="307974" cy="371716"/>
            <a:chOff x="1761909" y="3811961"/>
            <a:chExt cx="307974" cy="371716"/>
          </a:xfrm>
        </p:grpSpPr>
        <p:sp>
          <p:nvSpPr>
            <p:cNvPr id="10230" name="Google Shape;10230;p5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58"/>
          <p:cNvGrpSpPr/>
          <p:nvPr/>
        </p:nvGrpSpPr>
        <p:grpSpPr>
          <a:xfrm>
            <a:off x="5373342" y="3808935"/>
            <a:ext cx="231395" cy="353145"/>
            <a:chOff x="5373342" y="3808935"/>
            <a:chExt cx="231395" cy="353145"/>
          </a:xfrm>
        </p:grpSpPr>
        <p:sp>
          <p:nvSpPr>
            <p:cNvPr id="10241" name="Google Shape;10241;p5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5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58"/>
          <p:cNvGrpSpPr/>
          <p:nvPr/>
        </p:nvGrpSpPr>
        <p:grpSpPr>
          <a:xfrm>
            <a:off x="5833775" y="3809445"/>
            <a:ext cx="235185" cy="352253"/>
            <a:chOff x="5833775" y="3809445"/>
            <a:chExt cx="235185" cy="352253"/>
          </a:xfrm>
        </p:grpSpPr>
        <p:sp>
          <p:nvSpPr>
            <p:cNvPr id="10252" name="Google Shape;10252;p5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58"/>
          <p:cNvGrpSpPr/>
          <p:nvPr/>
        </p:nvGrpSpPr>
        <p:grpSpPr>
          <a:xfrm>
            <a:off x="4942472" y="3809318"/>
            <a:ext cx="238976" cy="352762"/>
            <a:chOff x="4942472" y="3809318"/>
            <a:chExt cx="238976" cy="352762"/>
          </a:xfrm>
        </p:grpSpPr>
        <p:sp>
          <p:nvSpPr>
            <p:cNvPr id="10256" name="Google Shape;10256;p5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58"/>
          <p:cNvGrpSpPr/>
          <p:nvPr/>
        </p:nvGrpSpPr>
        <p:grpSpPr>
          <a:xfrm>
            <a:off x="6266525" y="3807788"/>
            <a:ext cx="260223" cy="353527"/>
            <a:chOff x="6266525" y="3807788"/>
            <a:chExt cx="260223" cy="353527"/>
          </a:xfrm>
        </p:grpSpPr>
        <p:sp>
          <p:nvSpPr>
            <p:cNvPr id="10264" name="Google Shape;10264;p5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8" name="Google Shape;10268;p5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58"/>
          <p:cNvGrpSpPr/>
          <p:nvPr/>
        </p:nvGrpSpPr>
        <p:grpSpPr>
          <a:xfrm>
            <a:off x="7184363" y="3809604"/>
            <a:ext cx="202184" cy="352762"/>
            <a:chOff x="7184363" y="3809604"/>
            <a:chExt cx="202184" cy="352762"/>
          </a:xfrm>
        </p:grpSpPr>
        <p:sp>
          <p:nvSpPr>
            <p:cNvPr id="10270" name="Google Shape;10270;p5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58"/>
          <p:cNvGrpSpPr/>
          <p:nvPr/>
        </p:nvGrpSpPr>
        <p:grpSpPr>
          <a:xfrm>
            <a:off x="7571624" y="3808935"/>
            <a:ext cx="292047" cy="352762"/>
            <a:chOff x="7571624" y="3808935"/>
            <a:chExt cx="292047" cy="352762"/>
          </a:xfrm>
        </p:grpSpPr>
        <p:sp>
          <p:nvSpPr>
            <p:cNvPr id="10273" name="Google Shape;10273;p5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58"/>
          <p:cNvGrpSpPr/>
          <p:nvPr/>
        </p:nvGrpSpPr>
        <p:grpSpPr>
          <a:xfrm>
            <a:off x="2174559" y="3356116"/>
            <a:ext cx="364135" cy="359930"/>
            <a:chOff x="2174559" y="3356116"/>
            <a:chExt cx="364135" cy="359930"/>
          </a:xfrm>
        </p:grpSpPr>
        <p:sp>
          <p:nvSpPr>
            <p:cNvPr id="10280" name="Google Shape;10280;p5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58"/>
          <p:cNvGrpSpPr/>
          <p:nvPr/>
        </p:nvGrpSpPr>
        <p:grpSpPr>
          <a:xfrm>
            <a:off x="1731934" y="3355639"/>
            <a:ext cx="368371" cy="361554"/>
            <a:chOff x="1731934" y="3355639"/>
            <a:chExt cx="368371" cy="361554"/>
          </a:xfrm>
        </p:grpSpPr>
        <p:sp>
          <p:nvSpPr>
            <p:cNvPr id="10283" name="Google Shape;10283;p5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58"/>
          <p:cNvGrpSpPr/>
          <p:nvPr/>
        </p:nvGrpSpPr>
        <p:grpSpPr>
          <a:xfrm>
            <a:off x="3990517" y="3354173"/>
            <a:ext cx="279559" cy="363402"/>
            <a:chOff x="3990517" y="3354173"/>
            <a:chExt cx="279559" cy="363402"/>
          </a:xfrm>
        </p:grpSpPr>
        <p:sp>
          <p:nvSpPr>
            <p:cNvPr id="10286" name="Google Shape;10286;p5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58"/>
          <p:cNvGrpSpPr/>
          <p:nvPr/>
        </p:nvGrpSpPr>
        <p:grpSpPr>
          <a:xfrm>
            <a:off x="3497847" y="3417374"/>
            <a:ext cx="379680" cy="237606"/>
            <a:chOff x="3497847" y="3417374"/>
            <a:chExt cx="379680" cy="237606"/>
          </a:xfrm>
        </p:grpSpPr>
        <p:sp>
          <p:nvSpPr>
            <p:cNvPr id="10290" name="Google Shape;10290;p5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8"/>
          <p:cNvGrpSpPr/>
          <p:nvPr/>
        </p:nvGrpSpPr>
        <p:grpSpPr>
          <a:xfrm>
            <a:off x="2612597" y="3367075"/>
            <a:ext cx="376271" cy="337982"/>
            <a:chOff x="2612597" y="3367075"/>
            <a:chExt cx="376271" cy="337982"/>
          </a:xfrm>
        </p:grpSpPr>
        <p:sp>
          <p:nvSpPr>
            <p:cNvPr id="10295" name="Google Shape;10295;p5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8"/>
          <p:cNvGrpSpPr/>
          <p:nvPr/>
        </p:nvGrpSpPr>
        <p:grpSpPr>
          <a:xfrm>
            <a:off x="3071914" y="3364431"/>
            <a:ext cx="343652" cy="342505"/>
            <a:chOff x="3071914" y="3364431"/>
            <a:chExt cx="343652" cy="342505"/>
          </a:xfrm>
        </p:grpSpPr>
        <p:sp>
          <p:nvSpPr>
            <p:cNvPr id="10298" name="Google Shape;10298;p5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58"/>
          <p:cNvGrpSpPr/>
          <p:nvPr/>
        </p:nvGrpSpPr>
        <p:grpSpPr>
          <a:xfrm>
            <a:off x="897141" y="3359875"/>
            <a:ext cx="257962" cy="352762"/>
            <a:chOff x="897141" y="3359875"/>
            <a:chExt cx="257962" cy="352762"/>
          </a:xfrm>
        </p:grpSpPr>
        <p:sp>
          <p:nvSpPr>
            <p:cNvPr id="10304" name="Google Shape;10304;p5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58"/>
          <p:cNvGrpSpPr/>
          <p:nvPr/>
        </p:nvGrpSpPr>
        <p:grpSpPr>
          <a:xfrm>
            <a:off x="1333682" y="3344330"/>
            <a:ext cx="271213" cy="383088"/>
            <a:chOff x="1333682" y="3344330"/>
            <a:chExt cx="271213" cy="383088"/>
          </a:xfrm>
        </p:grpSpPr>
        <p:sp>
          <p:nvSpPr>
            <p:cNvPr id="10313" name="Google Shape;10313;p5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8"/>
          <p:cNvGrpSpPr/>
          <p:nvPr/>
        </p:nvGrpSpPr>
        <p:grpSpPr>
          <a:xfrm>
            <a:off x="6664394" y="3346974"/>
            <a:ext cx="353113" cy="351998"/>
            <a:chOff x="6664394" y="3346974"/>
            <a:chExt cx="353113" cy="351998"/>
          </a:xfrm>
        </p:grpSpPr>
        <p:sp>
          <p:nvSpPr>
            <p:cNvPr id="10325" name="Google Shape;10325;p5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58"/>
          <p:cNvGrpSpPr/>
          <p:nvPr/>
        </p:nvGrpSpPr>
        <p:grpSpPr>
          <a:xfrm>
            <a:off x="849741" y="1959307"/>
            <a:ext cx="399398" cy="375443"/>
            <a:chOff x="849741" y="1959307"/>
            <a:chExt cx="399398" cy="375443"/>
          </a:xfrm>
        </p:grpSpPr>
        <p:sp>
          <p:nvSpPr>
            <p:cNvPr id="10331" name="Google Shape;10331;p5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58"/>
          <p:cNvGrpSpPr/>
          <p:nvPr/>
        </p:nvGrpSpPr>
        <p:grpSpPr>
          <a:xfrm>
            <a:off x="1284212" y="1963766"/>
            <a:ext cx="379489" cy="366046"/>
            <a:chOff x="1284212" y="1963766"/>
            <a:chExt cx="379489" cy="366046"/>
          </a:xfrm>
        </p:grpSpPr>
        <p:sp>
          <p:nvSpPr>
            <p:cNvPr id="10334" name="Google Shape;10334;p5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8"/>
          <p:cNvGrpSpPr/>
          <p:nvPr/>
        </p:nvGrpSpPr>
        <p:grpSpPr>
          <a:xfrm>
            <a:off x="3037766" y="1969564"/>
            <a:ext cx="370219" cy="354928"/>
            <a:chOff x="3037766" y="1969564"/>
            <a:chExt cx="370219" cy="354928"/>
          </a:xfrm>
        </p:grpSpPr>
        <p:sp>
          <p:nvSpPr>
            <p:cNvPr id="10337" name="Google Shape;10337;p5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58"/>
          <p:cNvGrpSpPr/>
          <p:nvPr/>
        </p:nvGrpSpPr>
        <p:grpSpPr>
          <a:xfrm>
            <a:off x="3982553" y="1971730"/>
            <a:ext cx="304566" cy="350501"/>
            <a:chOff x="3982553" y="1971730"/>
            <a:chExt cx="304566" cy="350501"/>
          </a:xfrm>
        </p:grpSpPr>
        <p:sp>
          <p:nvSpPr>
            <p:cNvPr id="10342" name="Google Shape;10342;p5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58"/>
          <p:cNvGrpSpPr/>
          <p:nvPr/>
        </p:nvGrpSpPr>
        <p:grpSpPr>
          <a:xfrm>
            <a:off x="2567841" y="1994124"/>
            <a:ext cx="399812" cy="306477"/>
            <a:chOff x="2567841" y="1994124"/>
            <a:chExt cx="399812" cy="306477"/>
          </a:xfrm>
        </p:grpSpPr>
        <p:sp>
          <p:nvSpPr>
            <p:cNvPr id="10345" name="Google Shape;10345;p5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8"/>
          <p:cNvGrpSpPr/>
          <p:nvPr/>
        </p:nvGrpSpPr>
        <p:grpSpPr>
          <a:xfrm>
            <a:off x="2212084" y="1960358"/>
            <a:ext cx="324698" cy="372863"/>
            <a:chOff x="2212084" y="1960358"/>
            <a:chExt cx="324698" cy="372863"/>
          </a:xfrm>
        </p:grpSpPr>
        <p:sp>
          <p:nvSpPr>
            <p:cNvPr id="10349" name="Google Shape;10349;p5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58"/>
          <p:cNvGrpSpPr/>
          <p:nvPr/>
        </p:nvGrpSpPr>
        <p:grpSpPr>
          <a:xfrm>
            <a:off x="1805901" y="1960358"/>
            <a:ext cx="284847" cy="373627"/>
            <a:chOff x="1805901" y="1960358"/>
            <a:chExt cx="284847" cy="373627"/>
          </a:xfrm>
        </p:grpSpPr>
        <p:sp>
          <p:nvSpPr>
            <p:cNvPr id="10353" name="Google Shape;10353;p5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5" name="Google Shape;10355;p5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8" name="Google Shape;10358;p58"/>
          <p:cNvGrpSpPr/>
          <p:nvPr/>
        </p:nvGrpSpPr>
        <p:grpSpPr>
          <a:xfrm>
            <a:off x="6656812" y="2029388"/>
            <a:ext cx="368690" cy="245793"/>
            <a:chOff x="6656812" y="2029388"/>
            <a:chExt cx="368690" cy="245793"/>
          </a:xfrm>
        </p:grpSpPr>
        <p:sp>
          <p:nvSpPr>
            <p:cNvPr id="10359" name="Google Shape;10359;p5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58"/>
          <p:cNvGrpSpPr/>
          <p:nvPr/>
        </p:nvGrpSpPr>
        <p:grpSpPr>
          <a:xfrm>
            <a:off x="4869651" y="2012218"/>
            <a:ext cx="376654" cy="281566"/>
            <a:chOff x="4869651" y="2012218"/>
            <a:chExt cx="376654" cy="281566"/>
          </a:xfrm>
        </p:grpSpPr>
        <p:sp>
          <p:nvSpPr>
            <p:cNvPr id="10370" name="Google Shape;10370;p5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58"/>
          <p:cNvGrpSpPr/>
          <p:nvPr/>
        </p:nvGrpSpPr>
        <p:grpSpPr>
          <a:xfrm>
            <a:off x="5306224" y="2012313"/>
            <a:ext cx="367925" cy="281694"/>
            <a:chOff x="5306224" y="2012313"/>
            <a:chExt cx="367925" cy="281694"/>
          </a:xfrm>
        </p:grpSpPr>
        <p:sp>
          <p:nvSpPr>
            <p:cNvPr id="10375" name="Google Shape;10375;p5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5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58"/>
          <p:cNvGrpSpPr/>
          <p:nvPr/>
        </p:nvGrpSpPr>
        <p:grpSpPr>
          <a:xfrm>
            <a:off x="6195998" y="1983102"/>
            <a:ext cx="368308" cy="338746"/>
            <a:chOff x="6195998" y="1983102"/>
            <a:chExt cx="368308" cy="338746"/>
          </a:xfrm>
        </p:grpSpPr>
        <p:sp>
          <p:nvSpPr>
            <p:cNvPr id="10379" name="Google Shape;10379;p5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58"/>
          <p:cNvGrpSpPr/>
          <p:nvPr/>
        </p:nvGrpSpPr>
        <p:grpSpPr>
          <a:xfrm>
            <a:off x="7542031" y="2011835"/>
            <a:ext cx="369072" cy="280037"/>
            <a:chOff x="7542031" y="2011835"/>
            <a:chExt cx="369072" cy="280037"/>
          </a:xfrm>
        </p:grpSpPr>
        <p:sp>
          <p:nvSpPr>
            <p:cNvPr id="10383" name="Google Shape;10383;p5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58"/>
          <p:cNvGrpSpPr/>
          <p:nvPr/>
        </p:nvGrpSpPr>
        <p:grpSpPr>
          <a:xfrm>
            <a:off x="8010427" y="3348503"/>
            <a:ext cx="278795" cy="351615"/>
            <a:chOff x="8010427" y="3348503"/>
            <a:chExt cx="278795" cy="351615"/>
          </a:xfrm>
        </p:grpSpPr>
        <p:sp>
          <p:nvSpPr>
            <p:cNvPr id="10393" name="Google Shape;10393;p5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5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8" name="Google Shape;10398;p58"/>
          <p:cNvGrpSpPr/>
          <p:nvPr/>
        </p:nvGrpSpPr>
        <p:grpSpPr>
          <a:xfrm>
            <a:off x="7141900" y="3349204"/>
            <a:ext cx="281057" cy="351010"/>
            <a:chOff x="7141900" y="3349204"/>
            <a:chExt cx="281057" cy="351010"/>
          </a:xfrm>
        </p:grpSpPr>
        <p:sp>
          <p:nvSpPr>
            <p:cNvPr id="10399" name="Google Shape;10399;p5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58"/>
          <p:cNvGrpSpPr/>
          <p:nvPr/>
        </p:nvGrpSpPr>
        <p:grpSpPr>
          <a:xfrm>
            <a:off x="5314188" y="3350032"/>
            <a:ext cx="363752" cy="353113"/>
            <a:chOff x="5314188" y="3350032"/>
            <a:chExt cx="363752" cy="353113"/>
          </a:xfrm>
        </p:grpSpPr>
        <p:sp>
          <p:nvSpPr>
            <p:cNvPr id="10403" name="Google Shape;10403;p5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58"/>
          <p:cNvGrpSpPr/>
          <p:nvPr/>
        </p:nvGrpSpPr>
        <p:grpSpPr>
          <a:xfrm>
            <a:off x="6203579" y="3348981"/>
            <a:ext cx="351615" cy="350373"/>
            <a:chOff x="6203579" y="3348981"/>
            <a:chExt cx="351615" cy="350373"/>
          </a:xfrm>
        </p:grpSpPr>
        <p:sp>
          <p:nvSpPr>
            <p:cNvPr id="10406" name="Google Shape;10406;p5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58"/>
          <p:cNvGrpSpPr/>
          <p:nvPr/>
        </p:nvGrpSpPr>
        <p:grpSpPr>
          <a:xfrm>
            <a:off x="5829984" y="3350032"/>
            <a:ext cx="220755" cy="352348"/>
            <a:chOff x="5829984" y="3350032"/>
            <a:chExt cx="220755" cy="352348"/>
          </a:xfrm>
        </p:grpSpPr>
        <p:sp>
          <p:nvSpPr>
            <p:cNvPr id="10412" name="Google Shape;10412;p5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58"/>
          <p:cNvGrpSpPr/>
          <p:nvPr/>
        </p:nvGrpSpPr>
        <p:grpSpPr>
          <a:xfrm>
            <a:off x="4882170" y="3349841"/>
            <a:ext cx="358464" cy="352316"/>
            <a:chOff x="4882170" y="3349841"/>
            <a:chExt cx="358464" cy="352316"/>
          </a:xfrm>
        </p:grpSpPr>
        <p:sp>
          <p:nvSpPr>
            <p:cNvPr id="10417" name="Google Shape;10417;p5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5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1" name="Google Shape;10421;p58"/>
          <p:cNvGrpSpPr/>
          <p:nvPr/>
        </p:nvGrpSpPr>
        <p:grpSpPr>
          <a:xfrm>
            <a:off x="3044965" y="2435220"/>
            <a:ext cx="400194" cy="324316"/>
            <a:chOff x="3044965" y="2435220"/>
            <a:chExt cx="400194" cy="324316"/>
          </a:xfrm>
        </p:grpSpPr>
        <p:sp>
          <p:nvSpPr>
            <p:cNvPr id="10422" name="Google Shape;10422;p5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58"/>
          <p:cNvGrpSpPr/>
          <p:nvPr/>
        </p:nvGrpSpPr>
        <p:grpSpPr>
          <a:xfrm>
            <a:off x="4878379" y="2473892"/>
            <a:ext cx="367161" cy="287523"/>
            <a:chOff x="4878379" y="2473892"/>
            <a:chExt cx="367161" cy="287523"/>
          </a:xfrm>
        </p:grpSpPr>
        <p:sp>
          <p:nvSpPr>
            <p:cNvPr id="10426" name="Google Shape;10426;p5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58"/>
          <p:cNvGrpSpPr/>
          <p:nvPr/>
        </p:nvGrpSpPr>
        <p:grpSpPr>
          <a:xfrm>
            <a:off x="1325719" y="2887689"/>
            <a:ext cx="290581" cy="372481"/>
            <a:chOff x="1325719" y="2887689"/>
            <a:chExt cx="290581" cy="372481"/>
          </a:xfrm>
        </p:grpSpPr>
        <p:sp>
          <p:nvSpPr>
            <p:cNvPr id="10432" name="Google Shape;10432;p5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4" name="Google Shape;10434;p5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5" name="Google Shape;10435;p58"/>
          <p:cNvGrpSpPr/>
          <p:nvPr/>
        </p:nvGrpSpPr>
        <p:grpSpPr>
          <a:xfrm>
            <a:off x="3510335" y="2892499"/>
            <a:ext cx="360726" cy="361204"/>
            <a:chOff x="3510335" y="2892499"/>
            <a:chExt cx="360726" cy="361204"/>
          </a:xfrm>
        </p:grpSpPr>
        <p:sp>
          <p:nvSpPr>
            <p:cNvPr id="10436" name="Google Shape;10436;p5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58"/>
          <p:cNvGrpSpPr/>
          <p:nvPr/>
        </p:nvGrpSpPr>
        <p:grpSpPr>
          <a:xfrm>
            <a:off x="3086313" y="2877049"/>
            <a:ext cx="320143" cy="392581"/>
            <a:chOff x="3086313" y="2877049"/>
            <a:chExt cx="320143" cy="392581"/>
          </a:xfrm>
        </p:grpSpPr>
        <p:sp>
          <p:nvSpPr>
            <p:cNvPr id="10442" name="Google Shape;10442;p5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5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58"/>
          <p:cNvGrpSpPr/>
          <p:nvPr/>
        </p:nvGrpSpPr>
        <p:grpSpPr>
          <a:xfrm>
            <a:off x="861113" y="2885746"/>
            <a:ext cx="333809" cy="373277"/>
            <a:chOff x="861113" y="2885746"/>
            <a:chExt cx="333809" cy="373277"/>
          </a:xfrm>
        </p:grpSpPr>
        <p:sp>
          <p:nvSpPr>
            <p:cNvPr id="10456" name="Google Shape;10456;p5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9" name="Google Shape;10459;p5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58"/>
          <p:cNvGrpSpPr/>
          <p:nvPr/>
        </p:nvGrpSpPr>
        <p:grpSpPr>
          <a:xfrm>
            <a:off x="1297654" y="1504481"/>
            <a:ext cx="349354" cy="362223"/>
            <a:chOff x="1297654" y="1504481"/>
            <a:chExt cx="349354" cy="362223"/>
          </a:xfrm>
        </p:grpSpPr>
        <p:sp>
          <p:nvSpPr>
            <p:cNvPr id="10462" name="Google Shape;10462;p5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5" name="Google Shape;10465;p5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58"/>
          <p:cNvGrpSpPr/>
          <p:nvPr/>
        </p:nvGrpSpPr>
        <p:grpSpPr>
          <a:xfrm>
            <a:off x="852385" y="1510916"/>
            <a:ext cx="353145" cy="351998"/>
            <a:chOff x="852385" y="1510916"/>
            <a:chExt cx="353145" cy="351998"/>
          </a:xfrm>
        </p:grpSpPr>
        <p:sp>
          <p:nvSpPr>
            <p:cNvPr id="10467" name="Google Shape;10467;p5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58"/>
          <p:cNvGrpSpPr/>
          <p:nvPr/>
        </p:nvGrpSpPr>
        <p:grpSpPr>
          <a:xfrm>
            <a:off x="1745217" y="1515471"/>
            <a:ext cx="343269" cy="342505"/>
            <a:chOff x="1745217" y="1515471"/>
            <a:chExt cx="343269" cy="342505"/>
          </a:xfrm>
        </p:grpSpPr>
        <p:sp>
          <p:nvSpPr>
            <p:cNvPr id="10471" name="Google Shape;10471;p5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5" name="Google Shape;10475;p5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6" name="Google Shape;10476;p58"/>
          <p:cNvGrpSpPr/>
          <p:nvPr/>
        </p:nvGrpSpPr>
        <p:grpSpPr>
          <a:xfrm>
            <a:off x="3042703" y="1529137"/>
            <a:ext cx="411535" cy="315587"/>
            <a:chOff x="3042703" y="1529137"/>
            <a:chExt cx="411535" cy="315587"/>
          </a:xfrm>
        </p:grpSpPr>
        <p:sp>
          <p:nvSpPr>
            <p:cNvPr id="10477" name="Google Shape;10477;p5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58"/>
          <p:cNvGrpSpPr/>
          <p:nvPr/>
        </p:nvGrpSpPr>
        <p:grpSpPr>
          <a:xfrm>
            <a:off x="2629289" y="1544682"/>
            <a:ext cx="350501" cy="284497"/>
            <a:chOff x="2629289" y="1544682"/>
            <a:chExt cx="350501" cy="284497"/>
          </a:xfrm>
        </p:grpSpPr>
        <p:sp>
          <p:nvSpPr>
            <p:cNvPr id="10488" name="Google Shape;10488;p5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58"/>
          <p:cNvGrpSpPr/>
          <p:nvPr/>
        </p:nvGrpSpPr>
        <p:grpSpPr>
          <a:xfrm>
            <a:off x="5305077" y="1502633"/>
            <a:ext cx="367893" cy="365218"/>
            <a:chOff x="5305077" y="1502633"/>
            <a:chExt cx="367893" cy="365218"/>
          </a:xfrm>
        </p:grpSpPr>
        <p:sp>
          <p:nvSpPr>
            <p:cNvPr id="10494" name="Google Shape;10494;p5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58"/>
          <p:cNvGrpSpPr/>
          <p:nvPr/>
        </p:nvGrpSpPr>
        <p:grpSpPr>
          <a:xfrm>
            <a:off x="7100170" y="1500117"/>
            <a:ext cx="368308" cy="367033"/>
            <a:chOff x="7100170" y="1500117"/>
            <a:chExt cx="368308" cy="367033"/>
          </a:xfrm>
        </p:grpSpPr>
        <p:sp>
          <p:nvSpPr>
            <p:cNvPr id="10497" name="Google Shape;10497;p5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0" name="Google Shape;10510;p5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1" name="Google Shape;10511;p58"/>
          <p:cNvGrpSpPr/>
          <p:nvPr/>
        </p:nvGrpSpPr>
        <p:grpSpPr>
          <a:xfrm>
            <a:off x="6649231" y="1500021"/>
            <a:ext cx="390287" cy="367065"/>
            <a:chOff x="6649231" y="1500021"/>
            <a:chExt cx="390287" cy="367065"/>
          </a:xfrm>
        </p:grpSpPr>
        <p:sp>
          <p:nvSpPr>
            <p:cNvPr id="10512" name="Google Shape;10512;p5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58"/>
          <p:cNvGrpSpPr/>
          <p:nvPr/>
        </p:nvGrpSpPr>
        <p:grpSpPr>
          <a:xfrm>
            <a:off x="5746938" y="1543503"/>
            <a:ext cx="387261" cy="280356"/>
            <a:chOff x="5746938" y="1543503"/>
            <a:chExt cx="387261" cy="280356"/>
          </a:xfrm>
        </p:grpSpPr>
        <p:sp>
          <p:nvSpPr>
            <p:cNvPr id="10525" name="Google Shape;10525;p5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8"/>
          <p:cNvGrpSpPr/>
          <p:nvPr/>
        </p:nvGrpSpPr>
        <p:grpSpPr>
          <a:xfrm>
            <a:off x="6196730" y="1525346"/>
            <a:ext cx="369072" cy="317467"/>
            <a:chOff x="6196730" y="1525346"/>
            <a:chExt cx="369072" cy="317467"/>
          </a:xfrm>
        </p:grpSpPr>
        <p:sp>
          <p:nvSpPr>
            <p:cNvPr id="10528" name="Google Shape;10528;p5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58"/>
          <p:cNvGrpSpPr/>
          <p:nvPr/>
        </p:nvGrpSpPr>
        <p:grpSpPr>
          <a:xfrm>
            <a:off x="4940592" y="1500690"/>
            <a:ext cx="246558" cy="367161"/>
            <a:chOff x="4940592" y="1500690"/>
            <a:chExt cx="246558" cy="367161"/>
          </a:xfrm>
        </p:grpSpPr>
        <p:sp>
          <p:nvSpPr>
            <p:cNvPr id="10532" name="Google Shape;10532;p5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8"/>
          <p:cNvGrpSpPr/>
          <p:nvPr/>
        </p:nvGrpSpPr>
        <p:grpSpPr>
          <a:xfrm>
            <a:off x="7964906" y="1499894"/>
            <a:ext cx="380858" cy="367575"/>
            <a:chOff x="7964906" y="1499894"/>
            <a:chExt cx="380858" cy="367575"/>
          </a:xfrm>
        </p:grpSpPr>
        <p:sp>
          <p:nvSpPr>
            <p:cNvPr id="10537" name="Google Shape;10537;p5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0" name="Google Shape;10540;p5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1" name="Google Shape;10541;p58"/>
          <p:cNvGrpSpPr/>
          <p:nvPr/>
        </p:nvGrpSpPr>
        <p:grpSpPr>
          <a:xfrm>
            <a:off x="8007400" y="2902278"/>
            <a:ext cx="285230" cy="355597"/>
            <a:chOff x="8007400" y="2902278"/>
            <a:chExt cx="285230" cy="355597"/>
          </a:xfrm>
        </p:grpSpPr>
        <p:sp>
          <p:nvSpPr>
            <p:cNvPr id="10542" name="Google Shape;10542;p5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58"/>
          <p:cNvGrpSpPr/>
          <p:nvPr/>
        </p:nvGrpSpPr>
        <p:grpSpPr>
          <a:xfrm>
            <a:off x="6219124" y="2902788"/>
            <a:ext cx="318231" cy="355470"/>
            <a:chOff x="6219124" y="2902788"/>
            <a:chExt cx="318231" cy="355470"/>
          </a:xfrm>
        </p:grpSpPr>
        <p:sp>
          <p:nvSpPr>
            <p:cNvPr id="10545" name="Google Shape;10545;p5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8"/>
          <p:cNvGrpSpPr/>
          <p:nvPr/>
        </p:nvGrpSpPr>
        <p:grpSpPr>
          <a:xfrm>
            <a:off x="4969421" y="2902852"/>
            <a:ext cx="185109" cy="355406"/>
            <a:chOff x="4969421" y="2902852"/>
            <a:chExt cx="185109" cy="355406"/>
          </a:xfrm>
        </p:grpSpPr>
        <p:sp>
          <p:nvSpPr>
            <p:cNvPr id="10549" name="Google Shape;10549;p5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5" name="Google Shape;10555;p5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58"/>
          <p:cNvGrpSpPr/>
          <p:nvPr/>
        </p:nvGrpSpPr>
        <p:grpSpPr>
          <a:xfrm>
            <a:off x="6685259" y="2902852"/>
            <a:ext cx="311414" cy="355406"/>
            <a:chOff x="6685259" y="2902852"/>
            <a:chExt cx="311414" cy="355406"/>
          </a:xfrm>
        </p:grpSpPr>
        <p:sp>
          <p:nvSpPr>
            <p:cNvPr id="10558" name="Google Shape;10558;p5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58"/>
          <p:cNvGrpSpPr/>
          <p:nvPr/>
        </p:nvGrpSpPr>
        <p:grpSpPr>
          <a:xfrm>
            <a:off x="5309250" y="2903170"/>
            <a:ext cx="359579" cy="355852"/>
            <a:chOff x="5309250" y="2903170"/>
            <a:chExt cx="359579" cy="355852"/>
          </a:xfrm>
        </p:grpSpPr>
        <p:sp>
          <p:nvSpPr>
            <p:cNvPr id="10562" name="Google Shape;10562;p5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58"/>
          <p:cNvGrpSpPr/>
          <p:nvPr/>
        </p:nvGrpSpPr>
        <p:grpSpPr>
          <a:xfrm>
            <a:off x="2199565" y="2421172"/>
            <a:ext cx="312179" cy="353431"/>
            <a:chOff x="2199565" y="2421172"/>
            <a:chExt cx="312179" cy="353431"/>
          </a:xfrm>
        </p:grpSpPr>
        <p:sp>
          <p:nvSpPr>
            <p:cNvPr id="10566" name="Google Shape;10566;p5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58"/>
          <p:cNvGrpSpPr/>
          <p:nvPr/>
        </p:nvGrpSpPr>
        <p:grpSpPr>
          <a:xfrm>
            <a:off x="1750887" y="2425727"/>
            <a:ext cx="320143" cy="343269"/>
            <a:chOff x="1750887" y="2425727"/>
            <a:chExt cx="320143" cy="343269"/>
          </a:xfrm>
        </p:grpSpPr>
        <p:sp>
          <p:nvSpPr>
            <p:cNvPr id="10569" name="Google Shape;10569;p5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58"/>
          <p:cNvGrpSpPr/>
          <p:nvPr/>
        </p:nvGrpSpPr>
        <p:grpSpPr>
          <a:xfrm>
            <a:off x="1298037" y="2425727"/>
            <a:ext cx="338364" cy="342887"/>
            <a:chOff x="1298037" y="2425727"/>
            <a:chExt cx="338364" cy="342887"/>
          </a:xfrm>
        </p:grpSpPr>
        <p:sp>
          <p:nvSpPr>
            <p:cNvPr id="10572" name="Google Shape;10572;p5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5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7" name="Google Shape;10577;p58"/>
          <p:cNvGrpSpPr/>
          <p:nvPr/>
        </p:nvGrpSpPr>
        <p:grpSpPr>
          <a:xfrm>
            <a:off x="3974207" y="2429009"/>
            <a:ext cx="320143" cy="338491"/>
            <a:chOff x="3974207" y="2429009"/>
            <a:chExt cx="320143" cy="338491"/>
          </a:xfrm>
        </p:grpSpPr>
        <p:sp>
          <p:nvSpPr>
            <p:cNvPr id="10578" name="Google Shape;10578;p5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8"/>
          <p:cNvGrpSpPr/>
          <p:nvPr/>
        </p:nvGrpSpPr>
        <p:grpSpPr>
          <a:xfrm>
            <a:off x="2623237" y="2431047"/>
            <a:ext cx="355024" cy="332630"/>
            <a:chOff x="2623237" y="2431047"/>
            <a:chExt cx="355024" cy="332630"/>
          </a:xfrm>
        </p:grpSpPr>
        <p:sp>
          <p:nvSpPr>
            <p:cNvPr id="10581" name="Google Shape;10581;p5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58"/>
          <p:cNvGrpSpPr/>
          <p:nvPr/>
        </p:nvGrpSpPr>
        <p:grpSpPr>
          <a:xfrm>
            <a:off x="6657194" y="2434073"/>
            <a:ext cx="375507" cy="367925"/>
            <a:chOff x="6657194" y="2434073"/>
            <a:chExt cx="375507" cy="367925"/>
          </a:xfrm>
        </p:grpSpPr>
        <p:sp>
          <p:nvSpPr>
            <p:cNvPr id="10586" name="Google Shape;10586;p5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58"/>
          <p:cNvGrpSpPr/>
          <p:nvPr/>
        </p:nvGrpSpPr>
        <p:grpSpPr>
          <a:xfrm>
            <a:off x="7101317" y="2441655"/>
            <a:ext cx="367925" cy="352380"/>
            <a:chOff x="7101317" y="2441655"/>
            <a:chExt cx="367925" cy="352380"/>
          </a:xfrm>
        </p:grpSpPr>
        <p:sp>
          <p:nvSpPr>
            <p:cNvPr id="10590" name="Google Shape;10590;p5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8"/>
          <p:cNvGrpSpPr/>
          <p:nvPr/>
        </p:nvGrpSpPr>
        <p:grpSpPr>
          <a:xfrm>
            <a:off x="5756399" y="2434456"/>
            <a:ext cx="367925" cy="367161"/>
            <a:chOff x="5756399" y="2434456"/>
            <a:chExt cx="367925" cy="367161"/>
          </a:xfrm>
        </p:grpSpPr>
        <p:sp>
          <p:nvSpPr>
            <p:cNvPr id="10593" name="Google Shape;10593;p5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5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2" name="Google Shape;10602;p58"/>
          <p:cNvGrpSpPr/>
          <p:nvPr/>
        </p:nvGrpSpPr>
        <p:grpSpPr>
          <a:xfrm>
            <a:off x="7964906" y="2434073"/>
            <a:ext cx="373627" cy="367925"/>
            <a:chOff x="7964906" y="2434073"/>
            <a:chExt cx="373627" cy="367925"/>
          </a:xfrm>
        </p:grpSpPr>
        <p:sp>
          <p:nvSpPr>
            <p:cNvPr id="10603" name="Google Shape;10603;p5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58"/>
          <p:cNvGrpSpPr/>
          <p:nvPr/>
        </p:nvGrpSpPr>
        <p:grpSpPr>
          <a:xfrm>
            <a:off x="6194086" y="2437737"/>
            <a:ext cx="369837" cy="360471"/>
            <a:chOff x="6194086" y="2437737"/>
            <a:chExt cx="369837" cy="360471"/>
          </a:xfrm>
        </p:grpSpPr>
        <p:sp>
          <p:nvSpPr>
            <p:cNvPr id="10606" name="Google Shape;10606;p5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11"/>
        <p:cNvGrpSpPr/>
        <p:nvPr/>
      </p:nvGrpSpPr>
      <p:grpSpPr>
        <a:xfrm>
          <a:off x="0" y="0"/>
          <a:ext cx="0" cy="0"/>
          <a:chOff x="0" y="0"/>
          <a:chExt cx="0" cy="0"/>
        </a:xfrm>
      </p:grpSpPr>
      <p:sp>
        <p:nvSpPr>
          <p:cNvPr id="10612" name="Google Shape;10612;p5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13" name="Google Shape;10613;p5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14" name="Google Shape;10614;p59"/>
          <p:cNvGrpSpPr/>
          <p:nvPr/>
        </p:nvGrpSpPr>
        <p:grpSpPr>
          <a:xfrm>
            <a:off x="3541011" y="1508594"/>
            <a:ext cx="350166" cy="349434"/>
            <a:chOff x="3541011" y="1508594"/>
            <a:chExt cx="350166" cy="349434"/>
          </a:xfrm>
        </p:grpSpPr>
        <p:sp>
          <p:nvSpPr>
            <p:cNvPr id="10615" name="Google Shape;10615;p5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59"/>
          <p:cNvGrpSpPr/>
          <p:nvPr/>
        </p:nvGrpSpPr>
        <p:grpSpPr>
          <a:xfrm>
            <a:off x="3122257" y="1508594"/>
            <a:ext cx="294850" cy="349434"/>
            <a:chOff x="3122257" y="1508594"/>
            <a:chExt cx="294850" cy="349434"/>
          </a:xfrm>
        </p:grpSpPr>
        <p:sp>
          <p:nvSpPr>
            <p:cNvPr id="10629" name="Google Shape;10629;p5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59"/>
          <p:cNvGrpSpPr/>
          <p:nvPr/>
        </p:nvGrpSpPr>
        <p:grpSpPr>
          <a:xfrm>
            <a:off x="910723" y="1508212"/>
            <a:ext cx="251660" cy="350166"/>
            <a:chOff x="910723" y="1508212"/>
            <a:chExt cx="251660" cy="350166"/>
          </a:xfrm>
        </p:grpSpPr>
        <p:sp>
          <p:nvSpPr>
            <p:cNvPr id="10635" name="Google Shape;10635;p5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59"/>
          <p:cNvGrpSpPr/>
          <p:nvPr/>
        </p:nvGrpSpPr>
        <p:grpSpPr>
          <a:xfrm>
            <a:off x="1308631" y="1507830"/>
            <a:ext cx="350166" cy="350198"/>
            <a:chOff x="1308631" y="1507830"/>
            <a:chExt cx="350166" cy="350198"/>
          </a:xfrm>
        </p:grpSpPr>
        <p:sp>
          <p:nvSpPr>
            <p:cNvPr id="10653" name="Google Shape;10653;p5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59"/>
          <p:cNvGrpSpPr/>
          <p:nvPr/>
        </p:nvGrpSpPr>
        <p:grpSpPr>
          <a:xfrm>
            <a:off x="1756921" y="1509739"/>
            <a:ext cx="345997" cy="345997"/>
            <a:chOff x="1756921" y="1509739"/>
            <a:chExt cx="345997" cy="345997"/>
          </a:xfrm>
        </p:grpSpPr>
        <p:sp>
          <p:nvSpPr>
            <p:cNvPr id="10658" name="Google Shape;10658;p5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59"/>
          <p:cNvGrpSpPr/>
          <p:nvPr/>
        </p:nvGrpSpPr>
        <p:grpSpPr>
          <a:xfrm>
            <a:off x="2216956" y="1510503"/>
            <a:ext cx="318721" cy="345615"/>
            <a:chOff x="2216956" y="1510503"/>
            <a:chExt cx="318721" cy="345615"/>
          </a:xfrm>
        </p:grpSpPr>
        <p:sp>
          <p:nvSpPr>
            <p:cNvPr id="10676" name="Google Shape;10676;p5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59"/>
          <p:cNvGrpSpPr/>
          <p:nvPr/>
        </p:nvGrpSpPr>
        <p:grpSpPr>
          <a:xfrm>
            <a:off x="3988156" y="1568461"/>
            <a:ext cx="349052" cy="230049"/>
            <a:chOff x="3988156" y="1568461"/>
            <a:chExt cx="349052" cy="230049"/>
          </a:xfrm>
        </p:grpSpPr>
        <p:sp>
          <p:nvSpPr>
            <p:cNvPr id="10682" name="Google Shape;10682;p5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59"/>
          <p:cNvGrpSpPr/>
          <p:nvPr/>
        </p:nvGrpSpPr>
        <p:grpSpPr>
          <a:xfrm>
            <a:off x="2633037" y="1499873"/>
            <a:ext cx="379002" cy="366112"/>
            <a:chOff x="2633037" y="1499873"/>
            <a:chExt cx="379002" cy="366112"/>
          </a:xfrm>
        </p:grpSpPr>
        <p:sp>
          <p:nvSpPr>
            <p:cNvPr id="10690" name="Google Shape;10690;p5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59"/>
          <p:cNvGrpSpPr/>
          <p:nvPr/>
        </p:nvGrpSpPr>
        <p:grpSpPr>
          <a:xfrm>
            <a:off x="6675256" y="1516169"/>
            <a:ext cx="327823" cy="357009"/>
            <a:chOff x="6675256" y="1516169"/>
            <a:chExt cx="327823" cy="357009"/>
          </a:xfrm>
        </p:grpSpPr>
        <p:sp>
          <p:nvSpPr>
            <p:cNvPr id="10697" name="Google Shape;10697;p5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59"/>
          <p:cNvGrpSpPr/>
          <p:nvPr/>
        </p:nvGrpSpPr>
        <p:grpSpPr>
          <a:xfrm>
            <a:off x="8020159" y="1516551"/>
            <a:ext cx="300897" cy="356627"/>
            <a:chOff x="8020159" y="1516551"/>
            <a:chExt cx="300897" cy="356627"/>
          </a:xfrm>
        </p:grpSpPr>
        <p:sp>
          <p:nvSpPr>
            <p:cNvPr id="10707" name="Google Shape;10707;p5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59"/>
          <p:cNvGrpSpPr/>
          <p:nvPr/>
        </p:nvGrpSpPr>
        <p:grpSpPr>
          <a:xfrm>
            <a:off x="5377363" y="1516169"/>
            <a:ext cx="257357" cy="356627"/>
            <a:chOff x="5377363" y="1516169"/>
            <a:chExt cx="257357" cy="356627"/>
          </a:xfrm>
        </p:grpSpPr>
        <p:sp>
          <p:nvSpPr>
            <p:cNvPr id="10713" name="Google Shape;10713;p5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59"/>
          <p:cNvGrpSpPr/>
          <p:nvPr/>
        </p:nvGrpSpPr>
        <p:grpSpPr>
          <a:xfrm>
            <a:off x="4880567" y="1535870"/>
            <a:ext cx="356245" cy="317607"/>
            <a:chOff x="4880567" y="1535870"/>
            <a:chExt cx="356245" cy="317607"/>
          </a:xfrm>
        </p:grpSpPr>
        <p:sp>
          <p:nvSpPr>
            <p:cNvPr id="10731" name="Google Shape;10731;p5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59"/>
          <p:cNvGrpSpPr/>
          <p:nvPr/>
        </p:nvGrpSpPr>
        <p:grpSpPr>
          <a:xfrm>
            <a:off x="5771483" y="1515787"/>
            <a:ext cx="357359" cy="357391"/>
            <a:chOff x="5771483" y="1515787"/>
            <a:chExt cx="357359" cy="357391"/>
          </a:xfrm>
        </p:grpSpPr>
        <p:sp>
          <p:nvSpPr>
            <p:cNvPr id="10737" name="Google Shape;10737;p5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59"/>
          <p:cNvGrpSpPr/>
          <p:nvPr/>
        </p:nvGrpSpPr>
        <p:grpSpPr>
          <a:xfrm>
            <a:off x="7121669" y="1533610"/>
            <a:ext cx="321362" cy="321362"/>
            <a:chOff x="7121669" y="1533610"/>
            <a:chExt cx="321362" cy="321362"/>
          </a:xfrm>
        </p:grpSpPr>
        <p:sp>
          <p:nvSpPr>
            <p:cNvPr id="10742" name="Google Shape;10742;p5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59"/>
          <p:cNvGrpSpPr/>
          <p:nvPr/>
        </p:nvGrpSpPr>
        <p:grpSpPr>
          <a:xfrm>
            <a:off x="7562766" y="1514864"/>
            <a:ext cx="327059" cy="360192"/>
            <a:chOff x="7562766" y="1514864"/>
            <a:chExt cx="327059" cy="360192"/>
          </a:xfrm>
        </p:grpSpPr>
        <p:sp>
          <p:nvSpPr>
            <p:cNvPr id="10747" name="Google Shape;10747;p5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59"/>
          <p:cNvGrpSpPr/>
          <p:nvPr/>
        </p:nvGrpSpPr>
        <p:grpSpPr>
          <a:xfrm>
            <a:off x="6221229" y="1498673"/>
            <a:ext cx="361636" cy="362183"/>
            <a:chOff x="6259175" y="1559008"/>
            <a:chExt cx="271743" cy="272093"/>
          </a:xfrm>
        </p:grpSpPr>
        <p:sp>
          <p:nvSpPr>
            <p:cNvPr id="10752" name="Google Shape;10752;p5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59"/>
          <p:cNvGrpSpPr/>
          <p:nvPr/>
        </p:nvGrpSpPr>
        <p:grpSpPr>
          <a:xfrm>
            <a:off x="2661459" y="2015001"/>
            <a:ext cx="322508" cy="273494"/>
            <a:chOff x="2661459" y="2015001"/>
            <a:chExt cx="322508" cy="273494"/>
          </a:xfrm>
        </p:grpSpPr>
        <p:sp>
          <p:nvSpPr>
            <p:cNvPr id="10770" name="Google Shape;10770;p5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59"/>
          <p:cNvGrpSpPr/>
          <p:nvPr/>
        </p:nvGrpSpPr>
        <p:grpSpPr>
          <a:xfrm>
            <a:off x="6671087" y="2009304"/>
            <a:ext cx="332757" cy="281833"/>
            <a:chOff x="6671087" y="2009304"/>
            <a:chExt cx="332757" cy="281833"/>
          </a:xfrm>
        </p:grpSpPr>
        <p:sp>
          <p:nvSpPr>
            <p:cNvPr id="10773" name="Google Shape;10773;p5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5" name="Google Shape;10775;p5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6" name="Google Shape;10776;p59"/>
          <p:cNvGrpSpPr/>
          <p:nvPr/>
        </p:nvGrpSpPr>
        <p:grpSpPr>
          <a:xfrm>
            <a:off x="2201806" y="1976585"/>
            <a:ext cx="349784" cy="349434"/>
            <a:chOff x="2201806" y="1976585"/>
            <a:chExt cx="349784" cy="349434"/>
          </a:xfrm>
        </p:grpSpPr>
        <p:sp>
          <p:nvSpPr>
            <p:cNvPr id="10777" name="Google Shape;10777;p5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59"/>
          <p:cNvGrpSpPr/>
          <p:nvPr/>
        </p:nvGrpSpPr>
        <p:grpSpPr>
          <a:xfrm>
            <a:off x="3094217" y="1976585"/>
            <a:ext cx="350198" cy="350548"/>
            <a:chOff x="3094217" y="1976585"/>
            <a:chExt cx="350198" cy="350548"/>
          </a:xfrm>
        </p:grpSpPr>
        <p:sp>
          <p:nvSpPr>
            <p:cNvPr id="10782" name="Google Shape;10782;p5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59"/>
          <p:cNvGrpSpPr/>
          <p:nvPr/>
        </p:nvGrpSpPr>
        <p:grpSpPr>
          <a:xfrm>
            <a:off x="870939" y="1975821"/>
            <a:ext cx="332375" cy="350071"/>
            <a:chOff x="870939" y="1975821"/>
            <a:chExt cx="332375" cy="350071"/>
          </a:xfrm>
        </p:grpSpPr>
        <p:sp>
          <p:nvSpPr>
            <p:cNvPr id="10796" name="Google Shape;10796;p5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0" name="Google Shape;10800;p5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1" name="Google Shape;10801;p59"/>
          <p:cNvGrpSpPr/>
          <p:nvPr/>
        </p:nvGrpSpPr>
        <p:grpSpPr>
          <a:xfrm>
            <a:off x="3979435" y="1976585"/>
            <a:ext cx="345265" cy="349848"/>
            <a:chOff x="3979435" y="1976585"/>
            <a:chExt cx="345265" cy="349848"/>
          </a:xfrm>
        </p:grpSpPr>
        <p:sp>
          <p:nvSpPr>
            <p:cNvPr id="10802" name="Google Shape;10802;p5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59"/>
          <p:cNvGrpSpPr/>
          <p:nvPr/>
        </p:nvGrpSpPr>
        <p:grpSpPr>
          <a:xfrm>
            <a:off x="3576626" y="1975821"/>
            <a:ext cx="284251" cy="351694"/>
            <a:chOff x="3576626" y="1975821"/>
            <a:chExt cx="284251" cy="351694"/>
          </a:xfrm>
        </p:grpSpPr>
        <p:sp>
          <p:nvSpPr>
            <p:cNvPr id="10820" name="Google Shape;10820;p5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59"/>
          <p:cNvGrpSpPr/>
          <p:nvPr/>
        </p:nvGrpSpPr>
        <p:grpSpPr>
          <a:xfrm>
            <a:off x="2722090" y="2890162"/>
            <a:ext cx="238770" cy="371841"/>
            <a:chOff x="2722090" y="2890162"/>
            <a:chExt cx="238770" cy="371841"/>
          </a:xfrm>
        </p:grpSpPr>
        <p:sp>
          <p:nvSpPr>
            <p:cNvPr id="10824" name="Google Shape;10824;p5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7" name="Google Shape;10827;p5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8" name="Google Shape;10828;p59"/>
          <p:cNvGrpSpPr/>
          <p:nvPr/>
        </p:nvGrpSpPr>
        <p:grpSpPr>
          <a:xfrm>
            <a:off x="6216367" y="1970156"/>
            <a:ext cx="361147" cy="361147"/>
            <a:chOff x="6216367" y="1970156"/>
            <a:chExt cx="361147" cy="361147"/>
          </a:xfrm>
        </p:grpSpPr>
        <p:sp>
          <p:nvSpPr>
            <p:cNvPr id="10829" name="Google Shape;10829;p5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59"/>
          <p:cNvGrpSpPr/>
          <p:nvPr/>
        </p:nvGrpSpPr>
        <p:grpSpPr>
          <a:xfrm>
            <a:off x="1289311" y="2926222"/>
            <a:ext cx="408156" cy="299783"/>
            <a:chOff x="1289311" y="2926222"/>
            <a:chExt cx="408156" cy="299783"/>
          </a:xfrm>
        </p:grpSpPr>
        <p:sp>
          <p:nvSpPr>
            <p:cNvPr id="10834" name="Google Shape;10834;p5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59"/>
          <p:cNvGrpSpPr/>
          <p:nvPr/>
        </p:nvGrpSpPr>
        <p:grpSpPr>
          <a:xfrm>
            <a:off x="7978465" y="1969392"/>
            <a:ext cx="361147" cy="360797"/>
            <a:chOff x="7978465" y="1969392"/>
            <a:chExt cx="361147" cy="360797"/>
          </a:xfrm>
        </p:grpSpPr>
        <p:sp>
          <p:nvSpPr>
            <p:cNvPr id="10837" name="Google Shape;10837;p5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6" name="Google Shape;10846;p5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7" name="Google Shape;10847;p59"/>
          <p:cNvGrpSpPr/>
          <p:nvPr/>
        </p:nvGrpSpPr>
        <p:grpSpPr>
          <a:xfrm>
            <a:off x="854261" y="2908813"/>
            <a:ext cx="377474" cy="335748"/>
            <a:chOff x="854261" y="2908813"/>
            <a:chExt cx="377474" cy="335748"/>
          </a:xfrm>
        </p:grpSpPr>
        <p:sp>
          <p:nvSpPr>
            <p:cNvPr id="10848" name="Google Shape;10848;p5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59"/>
          <p:cNvGrpSpPr/>
          <p:nvPr/>
        </p:nvGrpSpPr>
        <p:grpSpPr>
          <a:xfrm>
            <a:off x="1749728" y="2894777"/>
            <a:ext cx="386927" cy="363438"/>
            <a:chOff x="1749728" y="2894777"/>
            <a:chExt cx="386927" cy="363438"/>
          </a:xfrm>
        </p:grpSpPr>
        <p:sp>
          <p:nvSpPr>
            <p:cNvPr id="10854" name="Google Shape;10854;p5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59"/>
          <p:cNvGrpSpPr/>
          <p:nvPr/>
        </p:nvGrpSpPr>
        <p:grpSpPr>
          <a:xfrm>
            <a:off x="7098912" y="1969392"/>
            <a:ext cx="359651" cy="361560"/>
            <a:chOff x="7098912" y="1969392"/>
            <a:chExt cx="359651" cy="361560"/>
          </a:xfrm>
        </p:grpSpPr>
        <p:sp>
          <p:nvSpPr>
            <p:cNvPr id="10862" name="Google Shape;10862;p5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5" name="Google Shape;10875;p5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6" name="Google Shape;10876;p59"/>
          <p:cNvGrpSpPr/>
          <p:nvPr/>
        </p:nvGrpSpPr>
        <p:grpSpPr>
          <a:xfrm>
            <a:off x="5352728" y="1990239"/>
            <a:ext cx="327091" cy="322508"/>
            <a:chOff x="5352728" y="1990239"/>
            <a:chExt cx="327091" cy="322508"/>
          </a:xfrm>
        </p:grpSpPr>
        <p:sp>
          <p:nvSpPr>
            <p:cNvPr id="10877" name="Google Shape;10877;p5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59"/>
          <p:cNvGrpSpPr/>
          <p:nvPr/>
        </p:nvGrpSpPr>
        <p:grpSpPr>
          <a:xfrm>
            <a:off x="7538896" y="1970156"/>
            <a:ext cx="361147" cy="361529"/>
            <a:chOff x="7538896" y="1970156"/>
            <a:chExt cx="361147" cy="361529"/>
          </a:xfrm>
        </p:grpSpPr>
        <p:sp>
          <p:nvSpPr>
            <p:cNvPr id="10881" name="Google Shape;10881;p5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59"/>
          <p:cNvGrpSpPr/>
          <p:nvPr/>
        </p:nvGrpSpPr>
        <p:grpSpPr>
          <a:xfrm>
            <a:off x="4896099" y="1970920"/>
            <a:ext cx="358155" cy="358123"/>
            <a:chOff x="4896099" y="1970920"/>
            <a:chExt cx="358155" cy="358123"/>
          </a:xfrm>
        </p:grpSpPr>
        <p:sp>
          <p:nvSpPr>
            <p:cNvPr id="10888" name="Google Shape;10888;p5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59"/>
          <p:cNvGrpSpPr/>
          <p:nvPr/>
        </p:nvGrpSpPr>
        <p:grpSpPr>
          <a:xfrm>
            <a:off x="4048787" y="2977019"/>
            <a:ext cx="283488" cy="198604"/>
            <a:chOff x="4048787" y="2977019"/>
            <a:chExt cx="283488" cy="198604"/>
          </a:xfrm>
        </p:grpSpPr>
        <p:sp>
          <p:nvSpPr>
            <p:cNvPr id="10892" name="Google Shape;10892;p5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59"/>
          <p:cNvGrpSpPr/>
          <p:nvPr/>
        </p:nvGrpSpPr>
        <p:grpSpPr>
          <a:xfrm>
            <a:off x="4054103" y="2430191"/>
            <a:ext cx="218687" cy="349052"/>
            <a:chOff x="4054103" y="2430191"/>
            <a:chExt cx="218687" cy="349052"/>
          </a:xfrm>
        </p:grpSpPr>
        <p:sp>
          <p:nvSpPr>
            <p:cNvPr id="10899" name="Google Shape;10899;p5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59"/>
          <p:cNvGrpSpPr/>
          <p:nvPr/>
        </p:nvGrpSpPr>
        <p:grpSpPr>
          <a:xfrm>
            <a:off x="2185128" y="2427549"/>
            <a:ext cx="382758" cy="356595"/>
            <a:chOff x="2185128" y="2427549"/>
            <a:chExt cx="382758" cy="356595"/>
          </a:xfrm>
        </p:grpSpPr>
        <p:sp>
          <p:nvSpPr>
            <p:cNvPr id="10902" name="Google Shape;10902;p5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59"/>
          <p:cNvGrpSpPr/>
          <p:nvPr/>
        </p:nvGrpSpPr>
        <p:grpSpPr>
          <a:xfrm>
            <a:off x="3539102" y="2427549"/>
            <a:ext cx="355099" cy="355481"/>
            <a:chOff x="3539102" y="2427549"/>
            <a:chExt cx="355099" cy="355481"/>
          </a:xfrm>
        </p:grpSpPr>
        <p:sp>
          <p:nvSpPr>
            <p:cNvPr id="10907" name="Google Shape;10907;p5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59"/>
          <p:cNvGrpSpPr/>
          <p:nvPr/>
        </p:nvGrpSpPr>
        <p:grpSpPr>
          <a:xfrm>
            <a:off x="2656907" y="2439293"/>
            <a:ext cx="332757" cy="332343"/>
            <a:chOff x="2656907" y="2439293"/>
            <a:chExt cx="332757" cy="332343"/>
          </a:xfrm>
        </p:grpSpPr>
        <p:sp>
          <p:nvSpPr>
            <p:cNvPr id="10910" name="Google Shape;10910;p5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59"/>
          <p:cNvGrpSpPr/>
          <p:nvPr/>
        </p:nvGrpSpPr>
        <p:grpSpPr>
          <a:xfrm>
            <a:off x="1731523" y="2422616"/>
            <a:ext cx="399435" cy="365698"/>
            <a:chOff x="1731523" y="2422616"/>
            <a:chExt cx="399435" cy="365698"/>
          </a:xfrm>
        </p:grpSpPr>
        <p:sp>
          <p:nvSpPr>
            <p:cNvPr id="10918" name="Google Shape;10918;p5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59"/>
          <p:cNvGrpSpPr/>
          <p:nvPr/>
        </p:nvGrpSpPr>
        <p:grpSpPr>
          <a:xfrm>
            <a:off x="3097241" y="2433564"/>
            <a:ext cx="344883" cy="343387"/>
            <a:chOff x="3097241" y="2433564"/>
            <a:chExt cx="344883" cy="343387"/>
          </a:xfrm>
        </p:grpSpPr>
        <p:sp>
          <p:nvSpPr>
            <p:cNvPr id="10922" name="Google Shape;10922;p5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59"/>
          <p:cNvGrpSpPr/>
          <p:nvPr/>
        </p:nvGrpSpPr>
        <p:grpSpPr>
          <a:xfrm>
            <a:off x="1278299" y="2439293"/>
            <a:ext cx="410829" cy="332343"/>
            <a:chOff x="1278299" y="2439293"/>
            <a:chExt cx="410829" cy="332343"/>
          </a:xfrm>
        </p:grpSpPr>
        <p:sp>
          <p:nvSpPr>
            <p:cNvPr id="10932" name="Google Shape;10932;p5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59"/>
          <p:cNvGrpSpPr/>
          <p:nvPr/>
        </p:nvGrpSpPr>
        <p:grpSpPr>
          <a:xfrm>
            <a:off x="870939" y="2439293"/>
            <a:ext cx="331993" cy="331993"/>
            <a:chOff x="870939" y="2439293"/>
            <a:chExt cx="331993" cy="331993"/>
          </a:xfrm>
        </p:grpSpPr>
        <p:sp>
          <p:nvSpPr>
            <p:cNvPr id="10941" name="Google Shape;10941;p5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59"/>
          <p:cNvGrpSpPr/>
          <p:nvPr/>
        </p:nvGrpSpPr>
        <p:grpSpPr>
          <a:xfrm>
            <a:off x="6644957" y="2456353"/>
            <a:ext cx="371395" cy="278904"/>
            <a:chOff x="6644957" y="2456353"/>
            <a:chExt cx="371395" cy="278904"/>
          </a:xfrm>
        </p:grpSpPr>
        <p:sp>
          <p:nvSpPr>
            <p:cNvPr id="10958" name="Google Shape;10958;p5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59"/>
          <p:cNvGrpSpPr/>
          <p:nvPr/>
        </p:nvGrpSpPr>
        <p:grpSpPr>
          <a:xfrm>
            <a:off x="5388757" y="2414659"/>
            <a:ext cx="260349" cy="362292"/>
            <a:chOff x="5388757" y="2414659"/>
            <a:chExt cx="260349" cy="362292"/>
          </a:xfrm>
        </p:grpSpPr>
        <p:sp>
          <p:nvSpPr>
            <p:cNvPr id="10964" name="Google Shape;10964;p5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59"/>
          <p:cNvGrpSpPr/>
          <p:nvPr/>
        </p:nvGrpSpPr>
        <p:grpSpPr>
          <a:xfrm>
            <a:off x="3567142" y="2905757"/>
            <a:ext cx="348288" cy="340331"/>
            <a:chOff x="3567142" y="2905757"/>
            <a:chExt cx="348288" cy="340331"/>
          </a:xfrm>
        </p:grpSpPr>
        <p:sp>
          <p:nvSpPr>
            <p:cNvPr id="10985" name="Google Shape;10985;p5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5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59"/>
          <p:cNvGrpSpPr/>
          <p:nvPr/>
        </p:nvGrpSpPr>
        <p:grpSpPr>
          <a:xfrm>
            <a:off x="7967103" y="2415041"/>
            <a:ext cx="355863" cy="361911"/>
            <a:chOff x="7967103" y="2415041"/>
            <a:chExt cx="355863" cy="361911"/>
          </a:xfrm>
        </p:grpSpPr>
        <p:sp>
          <p:nvSpPr>
            <p:cNvPr id="10991" name="Google Shape;10991;p5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59"/>
          <p:cNvGrpSpPr/>
          <p:nvPr/>
        </p:nvGrpSpPr>
        <p:grpSpPr>
          <a:xfrm>
            <a:off x="7529411" y="2414659"/>
            <a:ext cx="355863" cy="362292"/>
            <a:chOff x="7529411" y="2414659"/>
            <a:chExt cx="355863" cy="362292"/>
          </a:xfrm>
        </p:grpSpPr>
        <p:sp>
          <p:nvSpPr>
            <p:cNvPr id="11003" name="Google Shape;11003;p5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5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5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59"/>
          <p:cNvGrpSpPr/>
          <p:nvPr/>
        </p:nvGrpSpPr>
        <p:grpSpPr>
          <a:xfrm>
            <a:off x="5733194" y="2431718"/>
            <a:ext cx="446826" cy="327059"/>
            <a:chOff x="5733194" y="2431718"/>
            <a:chExt cx="446826" cy="327059"/>
          </a:xfrm>
        </p:grpSpPr>
        <p:sp>
          <p:nvSpPr>
            <p:cNvPr id="11016" name="Google Shape;11016;p5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59"/>
          <p:cNvGrpSpPr/>
          <p:nvPr/>
        </p:nvGrpSpPr>
        <p:grpSpPr>
          <a:xfrm>
            <a:off x="4876780" y="2418064"/>
            <a:ext cx="407774" cy="356627"/>
            <a:chOff x="4876780" y="2418064"/>
            <a:chExt cx="407774" cy="356627"/>
          </a:xfrm>
        </p:grpSpPr>
        <p:sp>
          <p:nvSpPr>
            <p:cNvPr id="11020" name="Google Shape;11020;p5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59"/>
          <p:cNvGrpSpPr/>
          <p:nvPr/>
        </p:nvGrpSpPr>
        <p:grpSpPr>
          <a:xfrm>
            <a:off x="7070872" y="2410871"/>
            <a:ext cx="398321" cy="371013"/>
            <a:chOff x="7070872" y="2410871"/>
            <a:chExt cx="398321" cy="371013"/>
          </a:xfrm>
        </p:grpSpPr>
        <p:sp>
          <p:nvSpPr>
            <p:cNvPr id="11029" name="Google Shape;11029;p5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3" name="Google Shape;11033;p5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4" name="Google Shape;11034;p59"/>
          <p:cNvGrpSpPr/>
          <p:nvPr/>
        </p:nvGrpSpPr>
        <p:grpSpPr>
          <a:xfrm>
            <a:off x="5318259" y="2982111"/>
            <a:ext cx="371013" cy="220787"/>
            <a:chOff x="5318259" y="2982111"/>
            <a:chExt cx="371013" cy="220787"/>
          </a:xfrm>
        </p:grpSpPr>
        <p:sp>
          <p:nvSpPr>
            <p:cNvPr id="11035" name="Google Shape;11035;p5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59"/>
          <p:cNvGrpSpPr/>
          <p:nvPr/>
        </p:nvGrpSpPr>
        <p:grpSpPr>
          <a:xfrm>
            <a:off x="7073928" y="2905757"/>
            <a:ext cx="371395" cy="371809"/>
            <a:chOff x="7073928" y="2905757"/>
            <a:chExt cx="371395" cy="371809"/>
          </a:xfrm>
        </p:grpSpPr>
        <p:sp>
          <p:nvSpPr>
            <p:cNvPr id="11044" name="Google Shape;11044;p5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59"/>
          <p:cNvGrpSpPr/>
          <p:nvPr/>
        </p:nvGrpSpPr>
        <p:grpSpPr>
          <a:xfrm>
            <a:off x="6188327" y="2955408"/>
            <a:ext cx="371395" cy="272857"/>
            <a:chOff x="6188327" y="2955408"/>
            <a:chExt cx="371395" cy="272857"/>
          </a:xfrm>
        </p:grpSpPr>
        <p:sp>
          <p:nvSpPr>
            <p:cNvPr id="11048" name="Google Shape;11048;p5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59"/>
          <p:cNvGrpSpPr/>
          <p:nvPr/>
        </p:nvGrpSpPr>
        <p:grpSpPr>
          <a:xfrm>
            <a:off x="7521454" y="2906139"/>
            <a:ext cx="359651" cy="371013"/>
            <a:chOff x="7521454" y="2906139"/>
            <a:chExt cx="359651" cy="371013"/>
          </a:xfrm>
        </p:grpSpPr>
        <p:sp>
          <p:nvSpPr>
            <p:cNvPr id="11051" name="Google Shape;11051;p5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59"/>
          <p:cNvGrpSpPr/>
          <p:nvPr/>
        </p:nvGrpSpPr>
        <p:grpSpPr>
          <a:xfrm>
            <a:off x="5782845" y="2906521"/>
            <a:ext cx="301661" cy="371013"/>
            <a:chOff x="5782845" y="2906521"/>
            <a:chExt cx="301661" cy="371013"/>
          </a:xfrm>
        </p:grpSpPr>
        <p:sp>
          <p:nvSpPr>
            <p:cNvPr id="11057" name="Google Shape;11057;p5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59"/>
          <p:cNvGrpSpPr/>
          <p:nvPr/>
        </p:nvGrpSpPr>
        <p:grpSpPr>
          <a:xfrm>
            <a:off x="6630539" y="2917502"/>
            <a:ext cx="371777" cy="349434"/>
            <a:chOff x="6630539" y="2917502"/>
            <a:chExt cx="371777" cy="349434"/>
          </a:xfrm>
        </p:grpSpPr>
        <p:sp>
          <p:nvSpPr>
            <p:cNvPr id="11061" name="Google Shape;11061;p5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59"/>
          <p:cNvGrpSpPr/>
          <p:nvPr/>
        </p:nvGrpSpPr>
        <p:grpSpPr>
          <a:xfrm>
            <a:off x="2171474" y="3369229"/>
            <a:ext cx="408156" cy="343737"/>
            <a:chOff x="2171474" y="3369229"/>
            <a:chExt cx="408156" cy="343737"/>
          </a:xfrm>
        </p:grpSpPr>
        <p:sp>
          <p:nvSpPr>
            <p:cNvPr id="11069" name="Google Shape;11069;p5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5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59"/>
          <p:cNvGrpSpPr/>
          <p:nvPr/>
        </p:nvGrpSpPr>
        <p:grpSpPr>
          <a:xfrm>
            <a:off x="4891198" y="2925108"/>
            <a:ext cx="334634" cy="334634"/>
            <a:chOff x="4891198" y="2925108"/>
            <a:chExt cx="334634" cy="334634"/>
          </a:xfrm>
        </p:grpSpPr>
        <p:sp>
          <p:nvSpPr>
            <p:cNvPr id="11074" name="Google Shape;11074;p5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59"/>
          <p:cNvGrpSpPr/>
          <p:nvPr/>
        </p:nvGrpSpPr>
        <p:grpSpPr>
          <a:xfrm>
            <a:off x="7976174" y="2925108"/>
            <a:ext cx="334666" cy="334634"/>
            <a:chOff x="7976174" y="2925108"/>
            <a:chExt cx="334666" cy="334634"/>
          </a:xfrm>
        </p:grpSpPr>
        <p:sp>
          <p:nvSpPr>
            <p:cNvPr id="11083" name="Google Shape;11083;p5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59"/>
          <p:cNvGrpSpPr/>
          <p:nvPr/>
        </p:nvGrpSpPr>
        <p:grpSpPr>
          <a:xfrm>
            <a:off x="3091957" y="3374131"/>
            <a:ext cx="354717" cy="332757"/>
            <a:chOff x="3091957" y="3374131"/>
            <a:chExt cx="354717" cy="332757"/>
          </a:xfrm>
        </p:grpSpPr>
        <p:sp>
          <p:nvSpPr>
            <p:cNvPr id="11093" name="Google Shape;11093;p5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59"/>
          <p:cNvGrpSpPr/>
          <p:nvPr/>
        </p:nvGrpSpPr>
        <p:grpSpPr>
          <a:xfrm>
            <a:off x="3988156" y="3380210"/>
            <a:ext cx="353954" cy="318880"/>
            <a:chOff x="3988156" y="3380210"/>
            <a:chExt cx="353954" cy="318880"/>
          </a:xfrm>
        </p:grpSpPr>
        <p:sp>
          <p:nvSpPr>
            <p:cNvPr id="11100" name="Google Shape;11100;p5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59"/>
          <p:cNvGrpSpPr/>
          <p:nvPr/>
        </p:nvGrpSpPr>
        <p:grpSpPr>
          <a:xfrm>
            <a:off x="3541011" y="3367320"/>
            <a:ext cx="348257" cy="346188"/>
            <a:chOff x="3541011" y="3367320"/>
            <a:chExt cx="348257" cy="346188"/>
          </a:xfrm>
        </p:grpSpPr>
        <p:sp>
          <p:nvSpPr>
            <p:cNvPr id="11106" name="Google Shape;11106;p5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59"/>
          <p:cNvGrpSpPr/>
          <p:nvPr/>
        </p:nvGrpSpPr>
        <p:grpSpPr>
          <a:xfrm>
            <a:off x="850092" y="3352934"/>
            <a:ext cx="369517" cy="375660"/>
            <a:chOff x="850092" y="3352934"/>
            <a:chExt cx="369517" cy="375660"/>
          </a:xfrm>
        </p:grpSpPr>
        <p:sp>
          <p:nvSpPr>
            <p:cNvPr id="11111" name="Google Shape;11111;p5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59"/>
          <p:cNvGrpSpPr/>
          <p:nvPr/>
        </p:nvGrpSpPr>
        <p:grpSpPr>
          <a:xfrm>
            <a:off x="1314678" y="3358217"/>
            <a:ext cx="334666" cy="365348"/>
            <a:chOff x="1314678" y="3358217"/>
            <a:chExt cx="334666" cy="365348"/>
          </a:xfrm>
        </p:grpSpPr>
        <p:sp>
          <p:nvSpPr>
            <p:cNvPr id="11117" name="Google Shape;11117;p5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59"/>
          <p:cNvGrpSpPr/>
          <p:nvPr/>
        </p:nvGrpSpPr>
        <p:grpSpPr>
          <a:xfrm>
            <a:off x="1748582" y="3372635"/>
            <a:ext cx="359269" cy="335780"/>
            <a:chOff x="1748582" y="3372635"/>
            <a:chExt cx="359269" cy="335780"/>
          </a:xfrm>
        </p:grpSpPr>
        <p:sp>
          <p:nvSpPr>
            <p:cNvPr id="11123" name="Google Shape;11123;p5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4" name="Google Shape;11124;p59"/>
            <p:cNvGrpSpPr/>
            <p:nvPr/>
          </p:nvGrpSpPr>
          <p:grpSpPr>
            <a:xfrm>
              <a:off x="1748582" y="3372635"/>
              <a:ext cx="333520" cy="335780"/>
              <a:chOff x="1748582" y="3372635"/>
              <a:chExt cx="333520" cy="335780"/>
            </a:xfrm>
          </p:grpSpPr>
          <p:sp>
            <p:nvSpPr>
              <p:cNvPr id="11125" name="Google Shape;11125;p5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8" name="Google Shape;11128;p59"/>
          <p:cNvGrpSpPr/>
          <p:nvPr/>
        </p:nvGrpSpPr>
        <p:grpSpPr>
          <a:xfrm>
            <a:off x="2640993" y="3357835"/>
            <a:ext cx="365348" cy="364966"/>
            <a:chOff x="2640993" y="3357835"/>
            <a:chExt cx="365348" cy="364966"/>
          </a:xfrm>
        </p:grpSpPr>
        <p:sp>
          <p:nvSpPr>
            <p:cNvPr id="11129" name="Google Shape;11129;p5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9"/>
          <p:cNvGrpSpPr/>
          <p:nvPr/>
        </p:nvGrpSpPr>
        <p:grpSpPr>
          <a:xfrm>
            <a:off x="4886264" y="3366174"/>
            <a:ext cx="350548" cy="350198"/>
            <a:chOff x="4886264" y="3366174"/>
            <a:chExt cx="350548" cy="350198"/>
          </a:xfrm>
        </p:grpSpPr>
        <p:sp>
          <p:nvSpPr>
            <p:cNvPr id="11140" name="Google Shape;11140;p5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59"/>
          <p:cNvGrpSpPr/>
          <p:nvPr/>
        </p:nvGrpSpPr>
        <p:grpSpPr>
          <a:xfrm>
            <a:off x="5331913" y="3413947"/>
            <a:ext cx="347143" cy="254684"/>
            <a:chOff x="5331913" y="3413947"/>
            <a:chExt cx="347143" cy="254684"/>
          </a:xfrm>
        </p:grpSpPr>
        <p:sp>
          <p:nvSpPr>
            <p:cNvPr id="11154" name="Google Shape;11154;p5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59"/>
          <p:cNvGrpSpPr/>
          <p:nvPr/>
        </p:nvGrpSpPr>
        <p:grpSpPr>
          <a:xfrm>
            <a:off x="5776798" y="3409778"/>
            <a:ext cx="346379" cy="264518"/>
            <a:chOff x="5776798" y="3409778"/>
            <a:chExt cx="346379" cy="264518"/>
          </a:xfrm>
        </p:grpSpPr>
        <p:sp>
          <p:nvSpPr>
            <p:cNvPr id="11161" name="Google Shape;11161;p5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59"/>
          <p:cNvGrpSpPr/>
          <p:nvPr/>
        </p:nvGrpSpPr>
        <p:grpSpPr>
          <a:xfrm>
            <a:off x="7108015" y="3396505"/>
            <a:ext cx="344883" cy="290299"/>
            <a:chOff x="7108015" y="3396505"/>
            <a:chExt cx="344883" cy="290299"/>
          </a:xfrm>
        </p:grpSpPr>
        <p:sp>
          <p:nvSpPr>
            <p:cNvPr id="11168" name="Google Shape;11168;p5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59"/>
          <p:cNvGrpSpPr/>
          <p:nvPr/>
        </p:nvGrpSpPr>
        <p:grpSpPr>
          <a:xfrm>
            <a:off x="7551754" y="3390808"/>
            <a:ext cx="344883" cy="301311"/>
            <a:chOff x="7551754" y="3390808"/>
            <a:chExt cx="344883" cy="301311"/>
          </a:xfrm>
        </p:grpSpPr>
        <p:sp>
          <p:nvSpPr>
            <p:cNvPr id="11173" name="Google Shape;11173;p5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59"/>
          <p:cNvGrpSpPr/>
          <p:nvPr/>
        </p:nvGrpSpPr>
        <p:grpSpPr>
          <a:xfrm>
            <a:off x="6707084" y="3387403"/>
            <a:ext cx="261145" cy="308504"/>
            <a:chOff x="6707084" y="3387403"/>
            <a:chExt cx="261145" cy="308504"/>
          </a:xfrm>
        </p:grpSpPr>
        <p:sp>
          <p:nvSpPr>
            <p:cNvPr id="11185" name="Google Shape;11185;p5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59"/>
          <p:cNvGrpSpPr/>
          <p:nvPr/>
        </p:nvGrpSpPr>
        <p:grpSpPr>
          <a:xfrm>
            <a:off x="848978" y="4297637"/>
            <a:ext cx="377824" cy="324418"/>
            <a:chOff x="848978" y="4297637"/>
            <a:chExt cx="377824" cy="324418"/>
          </a:xfrm>
        </p:grpSpPr>
        <p:sp>
          <p:nvSpPr>
            <p:cNvPr id="11190" name="Google Shape;11190;p5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59"/>
          <p:cNvGrpSpPr/>
          <p:nvPr/>
        </p:nvGrpSpPr>
        <p:grpSpPr>
          <a:xfrm>
            <a:off x="1754279" y="4286593"/>
            <a:ext cx="351439" cy="345965"/>
            <a:chOff x="1754279" y="4286593"/>
            <a:chExt cx="351439" cy="345965"/>
          </a:xfrm>
        </p:grpSpPr>
        <p:sp>
          <p:nvSpPr>
            <p:cNvPr id="11193" name="Google Shape;11193;p5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59"/>
          <p:cNvGrpSpPr/>
          <p:nvPr/>
        </p:nvGrpSpPr>
        <p:grpSpPr>
          <a:xfrm>
            <a:off x="3996113" y="4291176"/>
            <a:ext cx="336512" cy="335048"/>
            <a:chOff x="3996113" y="4291176"/>
            <a:chExt cx="336512" cy="335048"/>
          </a:xfrm>
        </p:grpSpPr>
        <p:sp>
          <p:nvSpPr>
            <p:cNvPr id="11199" name="Google Shape;11199;p5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2" name="Google Shape;11202;p5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3" name="Google Shape;11203;p59"/>
          <p:cNvGrpSpPr/>
          <p:nvPr/>
        </p:nvGrpSpPr>
        <p:grpSpPr>
          <a:xfrm>
            <a:off x="2179081" y="4285511"/>
            <a:ext cx="397525" cy="348670"/>
            <a:chOff x="2179081" y="4285511"/>
            <a:chExt cx="397525" cy="348670"/>
          </a:xfrm>
        </p:grpSpPr>
        <p:sp>
          <p:nvSpPr>
            <p:cNvPr id="11204" name="Google Shape;11204;p5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59"/>
          <p:cNvGrpSpPr/>
          <p:nvPr/>
        </p:nvGrpSpPr>
        <p:grpSpPr>
          <a:xfrm>
            <a:off x="3584201" y="4294996"/>
            <a:ext cx="267574" cy="329415"/>
            <a:chOff x="3584201" y="4294996"/>
            <a:chExt cx="267574" cy="329415"/>
          </a:xfrm>
        </p:grpSpPr>
        <p:sp>
          <p:nvSpPr>
            <p:cNvPr id="11207" name="Google Shape;11207;p5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59"/>
          <p:cNvGrpSpPr/>
          <p:nvPr/>
        </p:nvGrpSpPr>
        <p:grpSpPr>
          <a:xfrm>
            <a:off x="3082855" y="4295728"/>
            <a:ext cx="375946" cy="327823"/>
            <a:chOff x="3082855" y="4295728"/>
            <a:chExt cx="375946" cy="327823"/>
          </a:xfrm>
        </p:grpSpPr>
        <p:sp>
          <p:nvSpPr>
            <p:cNvPr id="11212" name="Google Shape;11212;p5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5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5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59"/>
          <p:cNvGrpSpPr/>
          <p:nvPr/>
        </p:nvGrpSpPr>
        <p:grpSpPr>
          <a:xfrm>
            <a:off x="2749016" y="4291176"/>
            <a:ext cx="150831" cy="336926"/>
            <a:chOff x="2749016" y="4291176"/>
            <a:chExt cx="150831" cy="336926"/>
          </a:xfrm>
        </p:grpSpPr>
        <p:sp>
          <p:nvSpPr>
            <p:cNvPr id="11224" name="Google Shape;11224;p5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59"/>
          <p:cNvGrpSpPr/>
          <p:nvPr/>
        </p:nvGrpSpPr>
        <p:grpSpPr>
          <a:xfrm>
            <a:off x="7127716" y="4279432"/>
            <a:ext cx="248254" cy="361942"/>
            <a:chOff x="7127716" y="4279432"/>
            <a:chExt cx="248254" cy="361942"/>
          </a:xfrm>
        </p:grpSpPr>
        <p:sp>
          <p:nvSpPr>
            <p:cNvPr id="11229" name="Google Shape;11229;p5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5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5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59"/>
          <p:cNvGrpSpPr/>
          <p:nvPr/>
        </p:nvGrpSpPr>
        <p:grpSpPr>
          <a:xfrm>
            <a:off x="7565408" y="4279432"/>
            <a:ext cx="248255" cy="361942"/>
            <a:chOff x="7565408" y="4279432"/>
            <a:chExt cx="248255" cy="361942"/>
          </a:xfrm>
        </p:grpSpPr>
        <p:sp>
          <p:nvSpPr>
            <p:cNvPr id="11239" name="Google Shape;11239;p5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59"/>
          <p:cNvGrpSpPr/>
          <p:nvPr/>
        </p:nvGrpSpPr>
        <p:grpSpPr>
          <a:xfrm>
            <a:off x="6264109" y="4279432"/>
            <a:ext cx="225498" cy="361560"/>
            <a:chOff x="6264109" y="4279432"/>
            <a:chExt cx="225498" cy="361560"/>
          </a:xfrm>
        </p:grpSpPr>
        <p:sp>
          <p:nvSpPr>
            <p:cNvPr id="11248" name="Google Shape;11248;p5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59"/>
          <p:cNvGrpSpPr/>
          <p:nvPr/>
        </p:nvGrpSpPr>
        <p:grpSpPr>
          <a:xfrm>
            <a:off x="7929578" y="4284365"/>
            <a:ext cx="395266" cy="351312"/>
            <a:chOff x="7929578" y="4284365"/>
            <a:chExt cx="395266" cy="351312"/>
          </a:xfrm>
        </p:grpSpPr>
        <p:sp>
          <p:nvSpPr>
            <p:cNvPr id="11251" name="Google Shape;11251;p5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59"/>
          <p:cNvGrpSpPr/>
          <p:nvPr/>
        </p:nvGrpSpPr>
        <p:grpSpPr>
          <a:xfrm>
            <a:off x="6595502" y="4323777"/>
            <a:ext cx="426315" cy="332826"/>
            <a:chOff x="6639652" y="4323777"/>
            <a:chExt cx="426315" cy="332826"/>
          </a:xfrm>
        </p:grpSpPr>
        <p:sp>
          <p:nvSpPr>
            <p:cNvPr id="11256" name="Google Shape;11256;p5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5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59"/>
          <p:cNvGrpSpPr/>
          <p:nvPr/>
        </p:nvGrpSpPr>
        <p:grpSpPr>
          <a:xfrm>
            <a:off x="5357662" y="4297637"/>
            <a:ext cx="287275" cy="326296"/>
            <a:chOff x="5357662" y="4297637"/>
            <a:chExt cx="287275" cy="326296"/>
          </a:xfrm>
        </p:grpSpPr>
        <p:sp>
          <p:nvSpPr>
            <p:cNvPr id="11267" name="Google Shape;11267;p5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59"/>
          <p:cNvGrpSpPr/>
          <p:nvPr/>
        </p:nvGrpSpPr>
        <p:grpSpPr>
          <a:xfrm>
            <a:off x="5774124" y="4294550"/>
            <a:ext cx="331611" cy="331674"/>
            <a:chOff x="5774124" y="4294550"/>
            <a:chExt cx="331611" cy="331674"/>
          </a:xfrm>
        </p:grpSpPr>
        <p:sp>
          <p:nvSpPr>
            <p:cNvPr id="11273" name="Google Shape;11273;p5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5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59"/>
          <p:cNvGrpSpPr/>
          <p:nvPr/>
        </p:nvGrpSpPr>
        <p:grpSpPr>
          <a:xfrm>
            <a:off x="4890434" y="4287389"/>
            <a:ext cx="345997" cy="346029"/>
            <a:chOff x="4890434" y="4287389"/>
            <a:chExt cx="345997" cy="346029"/>
          </a:xfrm>
        </p:grpSpPr>
        <p:sp>
          <p:nvSpPr>
            <p:cNvPr id="11276" name="Google Shape;11276;p5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59"/>
          <p:cNvGrpSpPr/>
          <p:nvPr/>
        </p:nvGrpSpPr>
        <p:grpSpPr>
          <a:xfrm>
            <a:off x="2165809" y="3811059"/>
            <a:ext cx="422542" cy="342973"/>
            <a:chOff x="2165809" y="3811059"/>
            <a:chExt cx="422542" cy="342973"/>
          </a:xfrm>
        </p:grpSpPr>
        <p:sp>
          <p:nvSpPr>
            <p:cNvPr id="11284" name="Google Shape;11284;p5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5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5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2" name="Google Shape;11302;p5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3" name="Google Shape;11303;p59"/>
          <p:cNvGrpSpPr/>
          <p:nvPr/>
        </p:nvGrpSpPr>
        <p:grpSpPr>
          <a:xfrm>
            <a:off x="903530" y="3806125"/>
            <a:ext cx="264550" cy="353222"/>
            <a:chOff x="903530" y="3806125"/>
            <a:chExt cx="264550" cy="353222"/>
          </a:xfrm>
        </p:grpSpPr>
        <p:sp>
          <p:nvSpPr>
            <p:cNvPr id="11304" name="Google Shape;11304;p5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59"/>
          <p:cNvGrpSpPr/>
          <p:nvPr/>
        </p:nvGrpSpPr>
        <p:grpSpPr>
          <a:xfrm>
            <a:off x="2611458" y="3816374"/>
            <a:ext cx="426329" cy="332375"/>
            <a:chOff x="2611458" y="3816374"/>
            <a:chExt cx="426329" cy="332375"/>
          </a:xfrm>
        </p:grpSpPr>
        <p:sp>
          <p:nvSpPr>
            <p:cNvPr id="11309" name="Google Shape;11309;p5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5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9" name="Google Shape;11319;p5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0" name="Google Shape;11320;p59"/>
          <p:cNvGrpSpPr/>
          <p:nvPr/>
        </p:nvGrpSpPr>
        <p:grpSpPr>
          <a:xfrm>
            <a:off x="4019984" y="3805393"/>
            <a:ext cx="293704" cy="353954"/>
            <a:chOff x="4019984" y="3805393"/>
            <a:chExt cx="293704" cy="353954"/>
          </a:xfrm>
        </p:grpSpPr>
        <p:sp>
          <p:nvSpPr>
            <p:cNvPr id="11321" name="Google Shape;11321;p5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59"/>
          <p:cNvGrpSpPr/>
          <p:nvPr/>
        </p:nvGrpSpPr>
        <p:grpSpPr>
          <a:xfrm>
            <a:off x="8006505" y="3390044"/>
            <a:ext cx="323654" cy="303189"/>
            <a:chOff x="8006505" y="3390044"/>
            <a:chExt cx="323654" cy="303189"/>
          </a:xfrm>
        </p:grpSpPr>
        <p:sp>
          <p:nvSpPr>
            <p:cNvPr id="11324" name="Google Shape;11324;p5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59"/>
          <p:cNvGrpSpPr/>
          <p:nvPr/>
        </p:nvGrpSpPr>
        <p:grpSpPr>
          <a:xfrm>
            <a:off x="1299146" y="3806507"/>
            <a:ext cx="367990" cy="351312"/>
            <a:chOff x="1299146" y="3806507"/>
            <a:chExt cx="367990" cy="351312"/>
          </a:xfrm>
        </p:grpSpPr>
        <p:sp>
          <p:nvSpPr>
            <p:cNvPr id="11331" name="Google Shape;11331;p5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3" name="Google Shape;11333;p5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4" name="Google Shape;11334;p59"/>
          <p:cNvGrpSpPr/>
          <p:nvPr/>
        </p:nvGrpSpPr>
        <p:grpSpPr>
          <a:xfrm>
            <a:off x="3095745" y="3805393"/>
            <a:ext cx="352840" cy="354717"/>
            <a:chOff x="3095745" y="3805393"/>
            <a:chExt cx="352840" cy="354717"/>
          </a:xfrm>
        </p:grpSpPr>
        <p:sp>
          <p:nvSpPr>
            <p:cNvPr id="11335" name="Google Shape;11335;p5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5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5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5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59"/>
          <p:cNvGrpSpPr/>
          <p:nvPr/>
        </p:nvGrpSpPr>
        <p:grpSpPr>
          <a:xfrm>
            <a:off x="7550258" y="3832670"/>
            <a:ext cx="371395" cy="301279"/>
            <a:chOff x="7550258" y="3832670"/>
            <a:chExt cx="371395" cy="301279"/>
          </a:xfrm>
        </p:grpSpPr>
        <p:sp>
          <p:nvSpPr>
            <p:cNvPr id="11342" name="Google Shape;11342;p5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0" name="Google Shape;11360;p5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59"/>
          <p:cNvGrpSpPr/>
          <p:nvPr/>
        </p:nvGrpSpPr>
        <p:grpSpPr>
          <a:xfrm>
            <a:off x="6659725" y="3808035"/>
            <a:ext cx="367608" cy="350548"/>
            <a:chOff x="6659725" y="3808035"/>
            <a:chExt cx="367608" cy="350548"/>
          </a:xfrm>
        </p:grpSpPr>
        <p:sp>
          <p:nvSpPr>
            <p:cNvPr id="11362" name="Google Shape;11362;p5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59"/>
          <p:cNvGrpSpPr/>
          <p:nvPr/>
        </p:nvGrpSpPr>
        <p:grpSpPr>
          <a:xfrm>
            <a:off x="6219391" y="3816756"/>
            <a:ext cx="356627" cy="334252"/>
            <a:chOff x="6219391" y="3816756"/>
            <a:chExt cx="356627" cy="334252"/>
          </a:xfrm>
        </p:grpSpPr>
        <p:sp>
          <p:nvSpPr>
            <p:cNvPr id="11365" name="Google Shape;11365;p5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59"/>
          <p:cNvGrpSpPr/>
          <p:nvPr/>
        </p:nvGrpSpPr>
        <p:grpSpPr>
          <a:xfrm>
            <a:off x="5778676" y="3826972"/>
            <a:ext cx="349052" cy="313055"/>
            <a:chOff x="5778676" y="3826972"/>
            <a:chExt cx="349052" cy="313055"/>
          </a:xfrm>
        </p:grpSpPr>
        <p:sp>
          <p:nvSpPr>
            <p:cNvPr id="11370" name="Google Shape;11370;p5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59"/>
          <p:cNvGrpSpPr/>
          <p:nvPr/>
        </p:nvGrpSpPr>
        <p:grpSpPr>
          <a:xfrm>
            <a:off x="5355784" y="3834547"/>
            <a:ext cx="299019" cy="297905"/>
            <a:chOff x="5355784" y="3834547"/>
            <a:chExt cx="299019" cy="297905"/>
          </a:xfrm>
        </p:grpSpPr>
        <p:sp>
          <p:nvSpPr>
            <p:cNvPr id="11376" name="Google Shape;11376;p5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59"/>
          <p:cNvGrpSpPr/>
          <p:nvPr/>
        </p:nvGrpSpPr>
        <p:grpSpPr>
          <a:xfrm>
            <a:off x="8036455" y="3807271"/>
            <a:ext cx="292176" cy="353985"/>
            <a:chOff x="8036455" y="3807271"/>
            <a:chExt cx="292176" cy="353985"/>
          </a:xfrm>
        </p:grpSpPr>
        <p:sp>
          <p:nvSpPr>
            <p:cNvPr id="11381" name="Google Shape;11381;p5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59"/>
          <p:cNvGrpSpPr/>
          <p:nvPr/>
        </p:nvGrpSpPr>
        <p:grpSpPr>
          <a:xfrm>
            <a:off x="4874902" y="3808799"/>
            <a:ext cx="345615" cy="350835"/>
            <a:chOff x="4874902" y="3808799"/>
            <a:chExt cx="345615" cy="350835"/>
          </a:xfrm>
        </p:grpSpPr>
        <p:sp>
          <p:nvSpPr>
            <p:cNvPr id="11384" name="Google Shape;11384;p5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5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5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04"/>
        <p:cNvGrpSpPr/>
        <p:nvPr/>
      </p:nvGrpSpPr>
      <p:grpSpPr>
        <a:xfrm>
          <a:off x="0" y="0"/>
          <a:ext cx="0" cy="0"/>
          <a:chOff x="0" y="0"/>
          <a:chExt cx="0" cy="0"/>
        </a:xfrm>
      </p:grpSpPr>
      <p:sp>
        <p:nvSpPr>
          <p:cNvPr id="11405" name="Google Shape;11405;p6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6" name="Google Shape;11406;p6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07" name="Google Shape;11407;p60"/>
          <p:cNvGrpSpPr/>
          <p:nvPr/>
        </p:nvGrpSpPr>
        <p:grpSpPr>
          <a:xfrm>
            <a:off x="2704005" y="4258781"/>
            <a:ext cx="342144" cy="362704"/>
            <a:chOff x="2704005" y="4258781"/>
            <a:chExt cx="342144" cy="362704"/>
          </a:xfrm>
        </p:grpSpPr>
        <p:sp>
          <p:nvSpPr>
            <p:cNvPr id="11408" name="Google Shape;11408;p6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60"/>
          <p:cNvGrpSpPr/>
          <p:nvPr/>
        </p:nvGrpSpPr>
        <p:grpSpPr>
          <a:xfrm>
            <a:off x="2157462" y="4258496"/>
            <a:ext cx="347435" cy="363370"/>
            <a:chOff x="2157462" y="4258496"/>
            <a:chExt cx="347435" cy="363370"/>
          </a:xfrm>
        </p:grpSpPr>
        <p:sp>
          <p:nvSpPr>
            <p:cNvPr id="11416" name="Google Shape;11416;p6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0"/>
          <p:cNvGrpSpPr/>
          <p:nvPr/>
        </p:nvGrpSpPr>
        <p:grpSpPr>
          <a:xfrm>
            <a:off x="4010963" y="3763781"/>
            <a:ext cx="343665" cy="363211"/>
            <a:chOff x="4010963" y="3763781"/>
            <a:chExt cx="343665" cy="363211"/>
          </a:xfrm>
        </p:grpSpPr>
        <p:sp>
          <p:nvSpPr>
            <p:cNvPr id="11420" name="Google Shape;11420;p6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0"/>
          <p:cNvGrpSpPr/>
          <p:nvPr/>
        </p:nvGrpSpPr>
        <p:grpSpPr>
          <a:xfrm>
            <a:off x="2214042" y="3810509"/>
            <a:ext cx="368153" cy="311193"/>
            <a:chOff x="2214042" y="3810509"/>
            <a:chExt cx="368153" cy="311193"/>
          </a:xfrm>
        </p:grpSpPr>
        <p:sp>
          <p:nvSpPr>
            <p:cNvPr id="11426" name="Google Shape;11426;p6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0"/>
          <p:cNvGrpSpPr/>
          <p:nvPr/>
        </p:nvGrpSpPr>
        <p:grpSpPr>
          <a:xfrm>
            <a:off x="1768938" y="3782219"/>
            <a:ext cx="367805" cy="367773"/>
            <a:chOff x="1768938" y="3782219"/>
            <a:chExt cx="367805" cy="367773"/>
          </a:xfrm>
        </p:grpSpPr>
        <p:sp>
          <p:nvSpPr>
            <p:cNvPr id="11429" name="Google Shape;11429;p6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60"/>
          <p:cNvGrpSpPr/>
          <p:nvPr/>
        </p:nvGrpSpPr>
        <p:grpSpPr>
          <a:xfrm>
            <a:off x="2681385" y="3798439"/>
            <a:ext cx="325544" cy="327413"/>
            <a:chOff x="2681385" y="3798439"/>
            <a:chExt cx="325544" cy="327413"/>
          </a:xfrm>
        </p:grpSpPr>
        <p:sp>
          <p:nvSpPr>
            <p:cNvPr id="11435" name="Google Shape;11435;p6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60"/>
          <p:cNvGrpSpPr/>
          <p:nvPr/>
        </p:nvGrpSpPr>
        <p:grpSpPr>
          <a:xfrm>
            <a:off x="6243928" y="4263502"/>
            <a:ext cx="274254" cy="350824"/>
            <a:chOff x="6243928" y="4263502"/>
            <a:chExt cx="274254" cy="350824"/>
          </a:xfrm>
        </p:grpSpPr>
        <p:sp>
          <p:nvSpPr>
            <p:cNvPr id="11443" name="Google Shape;11443;p6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60"/>
          <p:cNvGrpSpPr/>
          <p:nvPr/>
        </p:nvGrpSpPr>
        <p:grpSpPr>
          <a:xfrm>
            <a:off x="3560600" y="3763338"/>
            <a:ext cx="352345" cy="363655"/>
            <a:chOff x="3560600" y="3763338"/>
            <a:chExt cx="352345" cy="363655"/>
          </a:xfrm>
        </p:grpSpPr>
        <p:sp>
          <p:nvSpPr>
            <p:cNvPr id="11452" name="Google Shape;11452;p6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60"/>
          <p:cNvGrpSpPr/>
          <p:nvPr/>
        </p:nvGrpSpPr>
        <p:grpSpPr>
          <a:xfrm>
            <a:off x="5790556" y="4261252"/>
            <a:ext cx="279513" cy="356083"/>
            <a:chOff x="5790556" y="4261252"/>
            <a:chExt cx="279513" cy="356083"/>
          </a:xfrm>
        </p:grpSpPr>
        <p:sp>
          <p:nvSpPr>
            <p:cNvPr id="11456" name="Google Shape;11456;p6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0"/>
          <p:cNvGrpSpPr/>
          <p:nvPr/>
        </p:nvGrpSpPr>
        <p:grpSpPr>
          <a:xfrm>
            <a:off x="5341333" y="4261252"/>
            <a:ext cx="278752" cy="356463"/>
            <a:chOff x="5341333" y="4261252"/>
            <a:chExt cx="278752" cy="356463"/>
          </a:xfrm>
        </p:grpSpPr>
        <p:sp>
          <p:nvSpPr>
            <p:cNvPr id="11464" name="Google Shape;11464;p6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1" name="Google Shape;11471;p6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60"/>
          <p:cNvGrpSpPr/>
          <p:nvPr/>
        </p:nvGrpSpPr>
        <p:grpSpPr>
          <a:xfrm>
            <a:off x="3103646" y="3766076"/>
            <a:ext cx="360233" cy="362451"/>
            <a:chOff x="3107608" y="3763401"/>
            <a:chExt cx="360233" cy="362451"/>
          </a:xfrm>
        </p:grpSpPr>
        <p:sp>
          <p:nvSpPr>
            <p:cNvPr id="11473" name="Google Shape;11473;p6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60"/>
          <p:cNvGrpSpPr/>
          <p:nvPr/>
        </p:nvGrpSpPr>
        <p:grpSpPr>
          <a:xfrm>
            <a:off x="889343" y="3801227"/>
            <a:ext cx="351585" cy="339705"/>
            <a:chOff x="889343" y="3801227"/>
            <a:chExt cx="351585" cy="339705"/>
          </a:xfrm>
        </p:grpSpPr>
        <p:sp>
          <p:nvSpPr>
            <p:cNvPr id="11477" name="Google Shape;11477;p6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0"/>
          <p:cNvGrpSpPr/>
          <p:nvPr/>
        </p:nvGrpSpPr>
        <p:grpSpPr>
          <a:xfrm>
            <a:off x="4896609" y="4260872"/>
            <a:ext cx="278784" cy="355323"/>
            <a:chOff x="4896609" y="4260872"/>
            <a:chExt cx="278784" cy="355323"/>
          </a:xfrm>
        </p:grpSpPr>
        <p:sp>
          <p:nvSpPr>
            <p:cNvPr id="11483" name="Google Shape;11483;p6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60"/>
          <p:cNvGrpSpPr/>
          <p:nvPr/>
        </p:nvGrpSpPr>
        <p:grpSpPr>
          <a:xfrm>
            <a:off x="7598438" y="4266131"/>
            <a:ext cx="260283" cy="345914"/>
            <a:chOff x="7598438" y="4266131"/>
            <a:chExt cx="260283" cy="345914"/>
          </a:xfrm>
        </p:grpSpPr>
        <p:sp>
          <p:nvSpPr>
            <p:cNvPr id="11490" name="Google Shape;11490;p6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0"/>
          <p:cNvGrpSpPr/>
          <p:nvPr/>
        </p:nvGrpSpPr>
        <p:grpSpPr>
          <a:xfrm>
            <a:off x="1767069" y="3360146"/>
            <a:ext cx="286324" cy="348163"/>
            <a:chOff x="1767069" y="3360146"/>
            <a:chExt cx="286324" cy="348163"/>
          </a:xfrm>
        </p:grpSpPr>
        <p:sp>
          <p:nvSpPr>
            <p:cNvPr id="11498" name="Google Shape;11498;p6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0"/>
          <p:cNvGrpSpPr/>
          <p:nvPr/>
        </p:nvGrpSpPr>
        <p:grpSpPr>
          <a:xfrm>
            <a:off x="7149944" y="4266131"/>
            <a:ext cx="260283" cy="345914"/>
            <a:chOff x="7149944" y="4266131"/>
            <a:chExt cx="260283" cy="345914"/>
          </a:xfrm>
        </p:grpSpPr>
        <p:sp>
          <p:nvSpPr>
            <p:cNvPr id="11506" name="Google Shape;11506;p6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60"/>
          <p:cNvGrpSpPr/>
          <p:nvPr/>
        </p:nvGrpSpPr>
        <p:grpSpPr>
          <a:xfrm>
            <a:off x="6695051" y="4259351"/>
            <a:ext cx="270104" cy="360233"/>
            <a:chOff x="6695051" y="4259351"/>
            <a:chExt cx="270104" cy="360233"/>
          </a:xfrm>
        </p:grpSpPr>
        <p:sp>
          <p:nvSpPr>
            <p:cNvPr id="11513" name="Google Shape;11513;p6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0"/>
          <p:cNvGrpSpPr/>
          <p:nvPr/>
        </p:nvGrpSpPr>
        <p:grpSpPr>
          <a:xfrm>
            <a:off x="8047661" y="4257451"/>
            <a:ext cx="277263" cy="362514"/>
            <a:chOff x="8047661" y="4257451"/>
            <a:chExt cx="277263" cy="362514"/>
          </a:xfrm>
        </p:grpSpPr>
        <p:sp>
          <p:nvSpPr>
            <p:cNvPr id="11518" name="Google Shape;11518;p6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0"/>
          <p:cNvGrpSpPr/>
          <p:nvPr/>
        </p:nvGrpSpPr>
        <p:grpSpPr>
          <a:xfrm>
            <a:off x="6248078" y="3784468"/>
            <a:ext cx="277263" cy="356115"/>
            <a:chOff x="6248078" y="3784468"/>
            <a:chExt cx="277263" cy="356115"/>
          </a:xfrm>
        </p:grpSpPr>
        <p:sp>
          <p:nvSpPr>
            <p:cNvPr id="11523" name="Google Shape;11523;p6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60"/>
          <p:cNvGrpSpPr/>
          <p:nvPr/>
        </p:nvGrpSpPr>
        <p:grpSpPr>
          <a:xfrm>
            <a:off x="5800725" y="3785989"/>
            <a:ext cx="277644" cy="354594"/>
            <a:chOff x="5800725" y="3785989"/>
            <a:chExt cx="277644" cy="354594"/>
          </a:xfrm>
        </p:grpSpPr>
        <p:sp>
          <p:nvSpPr>
            <p:cNvPr id="11529" name="Google Shape;11529;p6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60"/>
          <p:cNvGrpSpPr/>
          <p:nvPr/>
        </p:nvGrpSpPr>
        <p:grpSpPr>
          <a:xfrm>
            <a:off x="2206122" y="3360748"/>
            <a:ext cx="308183" cy="347561"/>
            <a:chOff x="2206122" y="3360748"/>
            <a:chExt cx="308183" cy="347561"/>
          </a:xfrm>
        </p:grpSpPr>
        <p:sp>
          <p:nvSpPr>
            <p:cNvPr id="11537" name="Google Shape;11537;p6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0"/>
          <p:cNvGrpSpPr/>
          <p:nvPr/>
        </p:nvGrpSpPr>
        <p:grpSpPr>
          <a:xfrm>
            <a:off x="5353403" y="3785609"/>
            <a:ext cx="277992" cy="354974"/>
            <a:chOff x="5353403" y="3785609"/>
            <a:chExt cx="277992" cy="354974"/>
          </a:xfrm>
        </p:grpSpPr>
        <p:sp>
          <p:nvSpPr>
            <p:cNvPr id="11543" name="Google Shape;11543;p6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60"/>
          <p:cNvGrpSpPr/>
          <p:nvPr/>
        </p:nvGrpSpPr>
        <p:grpSpPr>
          <a:xfrm>
            <a:off x="4896229" y="3785989"/>
            <a:ext cx="278784" cy="354594"/>
            <a:chOff x="4896229" y="3785989"/>
            <a:chExt cx="278784" cy="354594"/>
          </a:xfrm>
        </p:grpSpPr>
        <p:sp>
          <p:nvSpPr>
            <p:cNvPr id="11550" name="Google Shape;11550;p6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60"/>
          <p:cNvGrpSpPr/>
          <p:nvPr/>
        </p:nvGrpSpPr>
        <p:grpSpPr>
          <a:xfrm>
            <a:off x="7592387" y="3787858"/>
            <a:ext cx="273874" cy="351204"/>
            <a:chOff x="7592387" y="3787858"/>
            <a:chExt cx="273874" cy="351204"/>
          </a:xfrm>
        </p:grpSpPr>
        <p:sp>
          <p:nvSpPr>
            <p:cNvPr id="11557" name="Google Shape;11557;p6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0"/>
          <p:cNvGrpSpPr/>
          <p:nvPr/>
        </p:nvGrpSpPr>
        <p:grpSpPr>
          <a:xfrm>
            <a:off x="7145794" y="3787858"/>
            <a:ext cx="274254" cy="350444"/>
            <a:chOff x="7145794" y="3787858"/>
            <a:chExt cx="274254" cy="350444"/>
          </a:xfrm>
        </p:grpSpPr>
        <p:sp>
          <p:nvSpPr>
            <p:cNvPr id="11562" name="Google Shape;11562;p6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0"/>
          <p:cNvGrpSpPr/>
          <p:nvPr/>
        </p:nvGrpSpPr>
        <p:grpSpPr>
          <a:xfrm>
            <a:off x="8054060" y="3787098"/>
            <a:ext cx="266334" cy="353834"/>
            <a:chOff x="8054060" y="3787098"/>
            <a:chExt cx="266334" cy="353834"/>
          </a:xfrm>
        </p:grpSpPr>
        <p:sp>
          <p:nvSpPr>
            <p:cNvPr id="11569" name="Google Shape;11569;p6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0"/>
          <p:cNvGrpSpPr/>
          <p:nvPr/>
        </p:nvGrpSpPr>
        <p:grpSpPr>
          <a:xfrm>
            <a:off x="6702211" y="3782599"/>
            <a:ext cx="270104" cy="361754"/>
            <a:chOff x="6702211" y="3782599"/>
            <a:chExt cx="270104" cy="361754"/>
          </a:xfrm>
        </p:grpSpPr>
        <p:sp>
          <p:nvSpPr>
            <p:cNvPr id="11574" name="Google Shape;11574;p6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60"/>
          <p:cNvGrpSpPr/>
          <p:nvPr/>
        </p:nvGrpSpPr>
        <p:grpSpPr>
          <a:xfrm>
            <a:off x="3516886" y="3438727"/>
            <a:ext cx="391854" cy="269922"/>
            <a:chOff x="3516850" y="3406526"/>
            <a:chExt cx="369674" cy="254644"/>
          </a:xfrm>
        </p:grpSpPr>
        <p:sp>
          <p:nvSpPr>
            <p:cNvPr id="11580" name="Google Shape;11580;p6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60"/>
          <p:cNvGrpSpPr/>
          <p:nvPr/>
        </p:nvGrpSpPr>
        <p:grpSpPr>
          <a:xfrm>
            <a:off x="1310655" y="3360527"/>
            <a:ext cx="306314" cy="347403"/>
            <a:chOff x="1310655" y="3360527"/>
            <a:chExt cx="306314" cy="347403"/>
          </a:xfrm>
        </p:grpSpPr>
        <p:sp>
          <p:nvSpPr>
            <p:cNvPr id="11585" name="Google Shape;11585;p6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60"/>
          <p:cNvGrpSpPr/>
          <p:nvPr/>
        </p:nvGrpSpPr>
        <p:grpSpPr>
          <a:xfrm>
            <a:off x="3119678" y="3360146"/>
            <a:ext cx="269343" cy="348543"/>
            <a:chOff x="3119678" y="3360146"/>
            <a:chExt cx="269343" cy="348543"/>
          </a:xfrm>
        </p:grpSpPr>
        <p:sp>
          <p:nvSpPr>
            <p:cNvPr id="11591" name="Google Shape;11591;p6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60"/>
          <p:cNvGrpSpPr/>
          <p:nvPr/>
        </p:nvGrpSpPr>
        <p:grpSpPr>
          <a:xfrm>
            <a:off x="3967213" y="3356947"/>
            <a:ext cx="368185" cy="354753"/>
            <a:chOff x="3967213" y="3356947"/>
            <a:chExt cx="368185" cy="354753"/>
          </a:xfrm>
        </p:grpSpPr>
        <p:sp>
          <p:nvSpPr>
            <p:cNvPr id="11599" name="Google Shape;11599;p6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60"/>
          <p:cNvGrpSpPr/>
          <p:nvPr/>
        </p:nvGrpSpPr>
        <p:grpSpPr>
          <a:xfrm>
            <a:off x="871254" y="3360146"/>
            <a:ext cx="285183" cy="347023"/>
            <a:chOff x="871254" y="3360146"/>
            <a:chExt cx="285183" cy="347023"/>
          </a:xfrm>
        </p:grpSpPr>
        <p:sp>
          <p:nvSpPr>
            <p:cNvPr id="11605" name="Google Shape;11605;p6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60"/>
          <p:cNvGrpSpPr/>
          <p:nvPr/>
        </p:nvGrpSpPr>
        <p:grpSpPr>
          <a:xfrm>
            <a:off x="2665165" y="3360146"/>
            <a:ext cx="281794" cy="349684"/>
            <a:chOff x="2665165" y="3360146"/>
            <a:chExt cx="281794" cy="349684"/>
          </a:xfrm>
        </p:grpSpPr>
        <p:sp>
          <p:nvSpPr>
            <p:cNvPr id="11610" name="Google Shape;11610;p6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0"/>
          <p:cNvGrpSpPr/>
          <p:nvPr/>
        </p:nvGrpSpPr>
        <p:grpSpPr>
          <a:xfrm>
            <a:off x="7156344" y="3347696"/>
            <a:ext cx="264465" cy="353074"/>
            <a:chOff x="7156344" y="3347696"/>
            <a:chExt cx="264465" cy="353074"/>
          </a:xfrm>
        </p:grpSpPr>
        <p:sp>
          <p:nvSpPr>
            <p:cNvPr id="11616" name="Google Shape;11616;p6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0"/>
          <p:cNvGrpSpPr/>
          <p:nvPr/>
        </p:nvGrpSpPr>
        <p:grpSpPr>
          <a:xfrm>
            <a:off x="6703732" y="3346936"/>
            <a:ext cx="264813" cy="352693"/>
            <a:chOff x="6703732" y="3346936"/>
            <a:chExt cx="264813" cy="352693"/>
          </a:xfrm>
        </p:grpSpPr>
        <p:sp>
          <p:nvSpPr>
            <p:cNvPr id="11622" name="Google Shape;11622;p6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0"/>
          <p:cNvGrpSpPr/>
          <p:nvPr/>
        </p:nvGrpSpPr>
        <p:grpSpPr>
          <a:xfrm>
            <a:off x="6252228" y="3346936"/>
            <a:ext cx="265193" cy="352693"/>
            <a:chOff x="6252228" y="3346936"/>
            <a:chExt cx="265193" cy="352693"/>
          </a:xfrm>
        </p:grpSpPr>
        <p:sp>
          <p:nvSpPr>
            <p:cNvPr id="11628" name="Google Shape;11628;p6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0"/>
          <p:cNvGrpSpPr/>
          <p:nvPr/>
        </p:nvGrpSpPr>
        <p:grpSpPr>
          <a:xfrm>
            <a:off x="5801105" y="3347696"/>
            <a:ext cx="264813" cy="351933"/>
            <a:chOff x="5801105" y="3347696"/>
            <a:chExt cx="264813" cy="351933"/>
          </a:xfrm>
        </p:grpSpPr>
        <p:sp>
          <p:nvSpPr>
            <p:cNvPr id="11632" name="Google Shape;11632;p6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60"/>
          <p:cNvGrpSpPr/>
          <p:nvPr/>
        </p:nvGrpSpPr>
        <p:grpSpPr>
          <a:xfrm>
            <a:off x="5349253" y="3346936"/>
            <a:ext cx="265922" cy="352693"/>
            <a:chOff x="5349253" y="3346936"/>
            <a:chExt cx="265922" cy="352693"/>
          </a:xfrm>
        </p:grpSpPr>
        <p:sp>
          <p:nvSpPr>
            <p:cNvPr id="11637" name="Google Shape;11637;p6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0"/>
          <p:cNvGrpSpPr/>
          <p:nvPr/>
        </p:nvGrpSpPr>
        <p:grpSpPr>
          <a:xfrm>
            <a:off x="4907159" y="3346936"/>
            <a:ext cx="264845" cy="354214"/>
            <a:chOff x="4907159" y="3346936"/>
            <a:chExt cx="264845" cy="354214"/>
          </a:xfrm>
        </p:grpSpPr>
        <p:sp>
          <p:nvSpPr>
            <p:cNvPr id="11644" name="Google Shape;11644;p6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60"/>
          <p:cNvGrpSpPr/>
          <p:nvPr/>
        </p:nvGrpSpPr>
        <p:grpSpPr>
          <a:xfrm>
            <a:off x="8048421" y="3334486"/>
            <a:ext cx="276503" cy="369674"/>
            <a:chOff x="8048421" y="3334486"/>
            <a:chExt cx="276503" cy="369674"/>
          </a:xfrm>
        </p:grpSpPr>
        <p:sp>
          <p:nvSpPr>
            <p:cNvPr id="11647" name="Google Shape;11647;p6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60"/>
          <p:cNvGrpSpPr/>
          <p:nvPr/>
        </p:nvGrpSpPr>
        <p:grpSpPr>
          <a:xfrm>
            <a:off x="7575787" y="3329955"/>
            <a:ext cx="295384" cy="376834"/>
            <a:chOff x="7575787" y="3329955"/>
            <a:chExt cx="295384" cy="376834"/>
          </a:xfrm>
        </p:grpSpPr>
        <p:sp>
          <p:nvSpPr>
            <p:cNvPr id="11654" name="Google Shape;11654;p6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60"/>
          <p:cNvGrpSpPr/>
          <p:nvPr/>
        </p:nvGrpSpPr>
        <p:grpSpPr>
          <a:xfrm>
            <a:off x="864062" y="2884503"/>
            <a:ext cx="264084" cy="347783"/>
            <a:chOff x="864062" y="2884503"/>
            <a:chExt cx="264084" cy="347783"/>
          </a:xfrm>
        </p:grpSpPr>
        <p:sp>
          <p:nvSpPr>
            <p:cNvPr id="11661" name="Google Shape;11661;p6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0"/>
          <p:cNvGrpSpPr/>
          <p:nvPr/>
        </p:nvGrpSpPr>
        <p:grpSpPr>
          <a:xfrm>
            <a:off x="3978523" y="2884661"/>
            <a:ext cx="348955" cy="346516"/>
            <a:chOff x="3978523" y="2884661"/>
            <a:chExt cx="348955" cy="346516"/>
          </a:xfrm>
        </p:grpSpPr>
        <p:sp>
          <p:nvSpPr>
            <p:cNvPr id="11672" name="Google Shape;11672;p6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60"/>
          <p:cNvGrpSpPr/>
          <p:nvPr/>
        </p:nvGrpSpPr>
        <p:grpSpPr>
          <a:xfrm>
            <a:off x="3527780" y="2885263"/>
            <a:ext cx="347435" cy="345534"/>
            <a:chOff x="3527780" y="2885263"/>
            <a:chExt cx="347435" cy="345534"/>
          </a:xfrm>
        </p:grpSpPr>
        <p:sp>
          <p:nvSpPr>
            <p:cNvPr id="11681" name="Google Shape;11681;p6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0"/>
          <p:cNvGrpSpPr/>
          <p:nvPr/>
        </p:nvGrpSpPr>
        <p:grpSpPr>
          <a:xfrm>
            <a:off x="2239671" y="2884503"/>
            <a:ext cx="218053" cy="348543"/>
            <a:chOff x="2239671" y="2884503"/>
            <a:chExt cx="218053" cy="348543"/>
          </a:xfrm>
        </p:grpSpPr>
        <p:sp>
          <p:nvSpPr>
            <p:cNvPr id="11705" name="Google Shape;11705;p6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60"/>
          <p:cNvGrpSpPr/>
          <p:nvPr/>
        </p:nvGrpSpPr>
        <p:grpSpPr>
          <a:xfrm>
            <a:off x="2691555" y="2884503"/>
            <a:ext cx="215044" cy="348924"/>
            <a:chOff x="2691555" y="2884503"/>
            <a:chExt cx="215044" cy="348924"/>
          </a:xfrm>
        </p:grpSpPr>
        <p:sp>
          <p:nvSpPr>
            <p:cNvPr id="11711" name="Google Shape;11711;p6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0"/>
          <p:cNvGrpSpPr/>
          <p:nvPr/>
        </p:nvGrpSpPr>
        <p:grpSpPr>
          <a:xfrm>
            <a:off x="1770459" y="2884503"/>
            <a:ext cx="254644" cy="348828"/>
            <a:chOff x="1770459" y="2884503"/>
            <a:chExt cx="254644" cy="348828"/>
          </a:xfrm>
        </p:grpSpPr>
        <p:sp>
          <p:nvSpPr>
            <p:cNvPr id="11715" name="Google Shape;11715;p6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0"/>
          <p:cNvGrpSpPr/>
          <p:nvPr/>
        </p:nvGrpSpPr>
        <p:grpSpPr>
          <a:xfrm>
            <a:off x="1317466" y="2884883"/>
            <a:ext cx="258382" cy="348543"/>
            <a:chOff x="1317466" y="2884883"/>
            <a:chExt cx="258382" cy="348543"/>
          </a:xfrm>
        </p:grpSpPr>
        <p:sp>
          <p:nvSpPr>
            <p:cNvPr id="11724" name="Google Shape;11724;p6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0"/>
          <p:cNvGrpSpPr/>
          <p:nvPr/>
        </p:nvGrpSpPr>
        <p:grpSpPr>
          <a:xfrm>
            <a:off x="3121167" y="2884883"/>
            <a:ext cx="258414" cy="348543"/>
            <a:chOff x="3121167" y="2884883"/>
            <a:chExt cx="258414" cy="348543"/>
          </a:xfrm>
        </p:grpSpPr>
        <p:sp>
          <p:nvSpPr>
            <p:cNvPr id="11733" name="Google Shape;11733;p6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60"/>
          <p:cNvGrpSpPr/>
          <p:nvPr/>
        </p:nvGrpSpPr>
        <p:grpSpPr>
          <a:xfrm>
            <a:off x="4899999" y="2882095"/>
            <a:ext cx="271244" cy="346801"/>
            <a:chOff x="4899999" y="2882095"/>
            <a:chExt cx="271244" cy="346801"/>
          </a:xfrm>
        </p:grpSpPr>
        <p:sp>
          <p:nvSpPr>
            <p:cNvPr id="11742" name="Google Shape;11742;p6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60"/>
          <p:cNvGrpSpPr/>
          <p:nvPr/>
        </p:nvGrpSpPr>
        <p:grpSpPr>
          <a:xfrm>
            <a:off x="7162775" y="2881113"/>
            <a:ext cx="259523" cy="346294"/>
            <a:chOff x="7162775" y="2881113"/>
            <a:chExt cx="259523" cy="346294"/>
          </a:xfrm>
        </p:grpSpPr>
        <p:sp>
          <p:nvSpPr>
            <p:cNvPr id="11753" name="Google Shape;11753;p6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0"/>
          <p:cNvGrpSpPr/>
          <p:nvPr/>
        </p:nvGrpSpPr>
        <p:grpSpPr>
          <a:xfrm>
            <a:off x="6709751" y="2881842"/>
            <a:ext cx="261075" cy="347815"/>
            <a:chOff x="6709751" y="2881842"/>
            <a:chExt cx="261075" cy="347815"/>
          </a:xfrm>
        </p:grpSpPr>
        <p:sp>
          <p:nvSpPr>
            <p:cNvPr id="11760" name="Google Shape;11760;p6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60"/>
          <p:cNvGrpSpPr/>
          <p:nvPr/>
        </p:nvGrpSpPr>
        <p:grpSpPr>
          <a:xfrm>
            <a:off x="5807156" y="2881113"/>
            <a:ext cx="261043" cy="348163"/>
            <a:chOff x="5807156" y="2881113"/>
            <a:chExt cx="261043" cy="348163"/>
          </a:xfrm>
        </p:grpSpPr>
        <p:sp>
          <p:nvSpPr>
            <p:cNvPr id="11767" name="Google Shape;11767;p6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60"/>
          <p:cNvGrpSpPr/>
          <p:nvPr/>
        </p:nvGrpSpPr>
        <p:grpSpPr>
          <a:xfrm>
            <a:off x="5355653" y="2881493"/>
            <a:ext cx="262184" cy="346643"/>
            <a:chOff x="5355653" y="2881493"/>
            <a:chExt cx="262184" cy="346643"/>
          </a:xfrm>
        </p:grpSpPr>
        <p:sp>
          <p:nvSpPr>
            <p:cNvPr id="11773" name="Google Shape;11773;p6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0"/>
          <p:cNvGrpSpPr/>
          <p:nvPr/>
        </p:nvGrpSpPr>
        <p:grpSpPr>
          <a:xfrm>
            <a:off x="8055961" y="2881842"/>
            <a:ext cx="260283" cy="345914"/>
            <a:chOff x="8055961" y="2881842"/>
            <a:chExt cx="260283" cy="345914"/>
          </a:xfrm>
        </p:grpSpPr>
        <p:sp>
          <p:nvSpPr>
            <p:cNvPr id="11779" name="Google Shape;11779;p6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60"/>
          <p:cNvGrpSpPr/>
          <p:nvPr/>
        </p:nvGrpSpPr>
        <p:grpSpPr>
          <a:xfrm>
            <a:off x="7609368" y="2893912"/>
            <a:ext cx="264813" cy="353105"/>
            <a:chOff x="7609368" y="2893912"/>
            <a:chExt cx="264813" cy="353105"/>
          </a:xfrm>
        </p:grpSpPr>
        <p:sp>
          <p:nvSpPr>
            <p:cNvPr id="11784" name="Google Shape;11784;p6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0"/>
          <p:cNvGrpSpPr/>
          <p:nvPr/>
        </p:nvGrpSpPr>
        <p:grpSpPr>
          <a:xfrm>
            <a:off x="6248458" y="2869772"/>
            <a:ext cx="270864" cy="360645"/>
            <a:chOff x="6248458" y="2869772"/>
            <a:chExt cx="270864" cy="360645"/>
          </a:xfrm>
        </p:grpSpPr>
        <p:sp>
          <p:nvSpPr>
            <p:cNvPr id="11791" name="Google Shape;11791;p6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60"/>
          <p:cNvGrpSpPr/>
          <p:nvPr/>
        </p:nvGrpSpPr>
        <p:grpSpPr>
          <a:xfrm>
            <a:off x="3075928" y="2445798"/>
            <a:ext cx="363243" cy="300675"/>
            <a:chOff x="3075928" y="2445798"/>
            <a:chExt cx="363243" cy="300675"/>
          </a:xfrm>
        </p:grpSpPr>
        <p:sp>
          <p:nvSpPr>
            <p:cNvPr id="11797" name="Google Shape;11797;p6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0"/>
          <p:cNvGrpSpPr/>
          <p:nvPr/>
        </p:nvGrpSpPr>
        <p:grpSpPr>
          <a:xfrm>
            <a:off x="2633105" y="2431859"/>
            <a:ext cx="363243" cy="328585"/>
            <a:chOff x="2633105" y="2431859"/>
            <a:chExt cx="363243" cy="328585"/>
          </a:xfrm>
        </p:grpSpPr>
        <p:sp>
          <p:nvSpPr>
            <p:cNvPr id="11809" name="Google Shape;11809;p6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60"/>
          <p:cNvGrpSpPr/>
          <p:nvPr/>
        </p:nvGrpSpPr>
        <p:grpSpPr>
          <a:xfrm>
            <a:off x="2189142" y="2421310"/>
            <a:ext cx="365904" cy="350064"/>
            <a:chOff x="2189142" y="2421310"/>
            <a:chExt cx="365904" cy="350064"/>
          </a:xfrm>
        </p:grpSpPr>
        <p:sp>
          <p:nvSpPr>
            <p:cNvPr id="11818" name="Google Shape;11818;p6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7" name="Google Shape;11827;p6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8" name="Google Shape;11828;p60"/>
          <p:cNvGrpSpPr/>
          <p:nvPr/>
        </p:nvGrpSpPr>
        <p:grpSpPr>
          <a:xfrm>
            <a:off x="3961923" y="2486317"/>
            <a:ext cx="364415" cy="220936"/>
            <a:chOff x="3961923" y="2486317"/>
            <a:chExt cx="364415" cy="220936"/>
          </a:xfrm>
        </p:grpSpPr>
        <p:sp>
          <p:nvSpPr>
            <p:cNvPr id="11829" name="Google Shape;11829;p6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3" name="Google Shape;11833;p6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4" name="Google Shape;11834;p60"/>
          <p:cNvGrpSpPr/>
          <p:nvPr/>
        </p:nvGrpSpPr>
        <p:grpSpPr>
          <a:xfrm>
            <a:off x="1303876" y="2419377"/>
            <a:ext cx="363275" cy="354626"/>
            <a:chOff x="1303876" y="2419377"/>
            <a:chExt cx="363275" cy="354626"/>
          </a:xfrm>
        </p:grpSpPr>
        <p:sp>
          <p:nvSpPr>
            <p:cNvPr id="11835" name="Google Shape;11835;p6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60"/>
          <p:cNvGrpSpPr/>
          <p:nvPr/>
        </p:nvGrpSpPr>
        <p:grpSpPr>
          <a:xfrm>
            <a:off x="861053" y="2414910"/>
            <a:ext cx="362134" cy="363623"/>
            <a:chOff x="861053" y="2414910"/>
            <a:chExt cx="362134" cy="363623"/>
          </a:xfrm>
        </p:grpSpPr>
        <p:sp>
          <p:nvSpPr>
            <p:cNvPr id="11844" name="Google Shape;11844;p6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60"/>
          <p:cNvGrpSpPr/>
          <p:nvPr/>
        </p:nvGrpSpPr>
        <p:grpSpPr>
          <a:xfrm>
            <a:off x="7594288" y="2415259"/>
            <a:ext cx="279513" cy="355735"/>
            <a:chOff x="7594288" y="2415259"/>
            <a:chExt cx="279513" cy="355735"/>
          </a:xfrm>
        </p:grpSpPr>
        <p:sp>
          <p:nvSpPr>
            <p:cNvPr id="11850" name="Google Shape;11850;p6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60"/>
          <p:cNvGrpSpPr/>
          <p:nvPr/>
        </p:nvGrpSpPr>
        <p:grpSpPr>
          <a:xfrm>
            <a:off x="7145794" y="2415639"/>
            <a:ext cx="278784" cy="355735"/>
            <a:chOff x="7145794" y="2415639"/>
            <a:chExt cx="278784" cy="355735"/>
          </a:xfrm>
        </p:grpSpPr>
        <p:sp>
          <p:nvSpPr>
            <p:cNvPr id="11857" name="Google Shape;11857;p6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0"/>
          <p:cNvGrpSpPr/>
          <p:nvPr/>
        </p:nvGrpSpPr>
        <p:grpSpPr>
          <a:xfrm>
            <a:off x="6698441" y="2414530"/>
            <a:ext cx="277644" cy="357984"/>
            <a:chOff x="6698441" y="2414530"/>
            <a:chExt cx="277644" cy="357984"/>
          </a:xfrm>
        </p:grpSpPr>
        <p:sp>
          <p:nvSpPr>
            <p:cNvPr id="11868" name="Google Shape;11868;p6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0"/>
          <p:cNvGrpSpPr/>
          <p:nvPr/>
        </p:nvGrpSpPr>
        <p:grpSpPr>
          <a:xfrm>
            <a:off x="4897750" y="2415639"/>
            <a:ext cx="279513" cy="357255"/>
            <a:chOff x="4897750" y="2415639"/>
            <a:chExt cx="279513" cy="357255"/>
          </a:xfrm>
        </p:grpSpPr>
        <p:sp>
          <p:nvSpPr>
            <p:cNvPr id="11875" name="Google Shape;11875;p6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60"/>
          <p:cNvGrpSpPr/>
          <p:nvPr/>
        </p:nvGrpSpPr>
        <p:grpSpPr>
          <a:xfrm>
            <a:off x="5812066" y="2416019"/>
            <a:ext cx="264813" cy="353454"/>
            <a:chOff x="5812066" y="2416019"/>
            <a:chExt cx="264813" cy="353454"/>
          </a:xfrm>
        </p:grpSpPr>
        <p:sp>
          <p:nvSpPr>
            <p:cNvPr id="11884" name="Google Shape;11884;p6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60"/>
          <p:cNvGrpSpPr/>
          <p:nvPr/>
        </p:nvGrpSpPr>
        <p:grpSpPr>
          <a:xfrm>
            <a:off x="8054820" y="2416399"/>
            <a:ext cx="264433" cy="353454"/>
            <a:chOff x="8054820" y="2416399"/>
            <a:chExt cx="264433" cy="353454"/>
          </a:xfrm>
        </p:grpSpPr>
        <p:sp>
          <p:nvSpPr>
            <p:cNvPr id="11892" name="Google Shape;11892;p6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60"/>
          <p:cNvGrpSpPr/>
          <p:nvPr/>
        </p:nvGrpSpPr>
        <p:grpSpPr>
          <a:xfrm>
            <a:off x="5356413" y="2413390"/>
            <a:ext cx="271212" cy="361374"/>
            <a:chOff x="5356413" y="2413390"/>
            <a:chExt cx="271212" cy="361374"/>
          </a:xfrm>
        </p:grpSpPr>
        <p:sp>
          <p:nvSpPr>
            <p:cNvPr id="11899" name="Google Shape;11899;p6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0"/>
          <p:cNvGrpSpPr/>
          <p:nvPr/>
        </p:nvGrpSpPr>
        <p:grpSpPr>
          <a:xfrm>
            <a:off x="6255238" y="2412249"/>
            <a:ext cx="271244" cy="360994"/>
            <a:chOff x="6255238" y="2412249"/>
            <a:chExt cx="271244" cy="360994"/>
          </a:xfrm>
        </p:grpSpPr>
        <p:sp>
          <p:nvSpPr>
            <p:cNvPr id="11905" name="Google Shape;11905;p6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60"/>
          <p:cNvGrpSpPr/>
          <p:nvPr/>
        </p:nvGrpSpPr>
        <p:grpSpPr>
          <a:xfrm>
            <a:off x="2185372" y="1957799"/>
            <a:ext cx="366664" cy="366981"/>
            <a:chOff x="2185372" y="1957799"/>
            <a:chExt cx="366664" cy="366981"/>
          </a:xfrm>
        </p:grpSpPr>
        <p:sp>
          <p:nvSpPr>
            <p:cNvPr id="11912" name="Google Shape;11912;p6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60"/>
          <p:cNvGrpSpPr/>
          <p:nvPr/>
        </p:nvGrpSpPr>
        <p:grpSpPr>
          <a:xfrm>
            <a:off x="1737258" y="1988371"/>
            <a:ext cx="370814" cy="307359"/>
            <a:chOff x="1737258" y="1988371"/>
            <a:chExt cx="370814" cy="307359"/>
          </a:xfrm>
        </p:grpSpPr>
        <p:sp>
          <p:nvSpPr>
            <p:cNvPr id="11921" name="Google Shape;11921;p6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0"/>
          <p:cNvGrpSpPr/>
          <p:nvPr/>
        </p:nvGrpSpPr>
        <p:grpSpPr>
          <a:xfrm>
            <a:off x="848983" y="1989511"/>
            <a:ext cx="369294" cy="304350"/>
            <a:chOff x="848983" y="1989511"/>
            <a:chExt cx="369294" cy="304350"/>
          </a:xfrm>
        </p:grpSpPr>
        <p:sp>
          <p:nvSpPr>
            <p:cNvPr id="11926" name="Google Shape;11926;p6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60"/>
          <p:cNvGrpSpPr/>
          <p:nvPr/>
        </p:nvGrpSpPr>
        <p:grpSpPr>
          <a:xfrm>
            <a:off x="3074027" y="1983777"/>
            <a:ext cx="380604" cy="313854"/>
            <a:chOff x="3074027" y="1983777"/>
            <a:chExt cx="380604" cy="313854"/>
          </a:xfrm>
        </p:grpSpPr>
        <p:sp>
          <p:nvSpPr>
            <p:cNvPr id="11932" name="Google Shape;11932;p6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0"/>
          <p:cNvGrpSpPr/>
          <p:nvPr/>
        </p:nvGrpSpPr>
        <p:grpSpPr>
          <a:xfrm>
            <a:off x="3522521" y="1975857"/>
            <a:ext cx="367013" cy="331278"/>
            <a:chOff x="3522521" y="1975857"/>
            <a:chExt cx="367013" cy="331278"/>
          </a:xfrm>
        </p:grpSpPr>
        <p:sp>
          <p:nvSpPr>
            <p:cNvPr id="11938" name="Google Shape;11938;p6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60"/>
          <p:cNvGrpSpPr/>
          <p:nvPr/>
        </p:nvGrpSpPr>
        <p:grpSpPr>
          <a:xfrm>
            <a:off x="2630824" y="1976966"/>
            <a:ext cx="368185" cy="330454"/>
            <a:chOff x="2630824" y="1976966"/>
            <a:chExt cx="368185" cy="330454"/>
          </a:xfrm>
        </p:grpSpPr>
        <p:sp>
          <p:nvSpPr>
            <p:cNvPr id="11946" name="Google Shape;11946;p6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0"/>
          <p:cNvGrpSpPr/>
          <p:nvPr/>
        </p:nvGrpSpPr>
        <p:grpSpPr>
          <a:xfrm>
            <a:off x="1293706" y="1966416"/>
            <a:ext cx="369294" cy="350444"/>
            <a:chOff x="1293706" y="1966416"/>
            <a:chExt cx="369294" cy="350444"/>
          </a:xfrm>
        </p:grpSpPr>
        <p:sp>
          <p:nvSpPr>
            <p:cNvPr id="11955" name="Google Shape;11955;p6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60"/>
          <p:cNvGrpSpPr/>
          <p:nvPr/>
        </p:nvGrpSpPr>
        <p:grpSpPr>
          <a:xfrm>
            <a:off x="3967213" y="1975477"/>
            <a:ext cx="368185" cy="331816"/>
            <a:chOff x="3967213" y="1975477"/>
            <a:chExt cx="368185" cy="331816"/>
          </a:xfrm>
        </p:grpSpPr>
        <p:sp>
          <p:nvSpPr>
            <p:cNvPr id="11964" name="Google Shape;11964;p6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0"/>
          <p:cNvGrpSpPr/>
          <p:nvPr/>
        </p:nvGrpSpPr>
        <p:grpSpPr>
          <a:xfrm>
            <a:off x="8047661" y="1969046"/>
            <a:ext cx="279132" cy="356875"/>
            <a:chOff x="8047661" y="1969046"/>
            <a:chExt cx="279132" cy="356875"/>
          </a:xfrm>
        </p:grpSpPr>
        <p:sp>
          <p:nvSpPr>
            <p:cNvPr id="11968" name="Google Shape;11968;p6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0"/>
          <p:cNvGrpSpPr/>
          <p:nvPr/>
        </p:nvGrpSpPr>
        <p:grpSpPr>
          <a:xfrm>
            <a:off x="7596157" y="1968159"/>
            <a:ext cx="279544" cy="358142"/>
            <a:chOff x="7596157" y="1968159"/>
            <a:chExt cx="279544" cy="358142"/>
          </a:xfrm>
        </p:grpSpPr>
        <p:sp>
          <p:nvSpPr>
            <p:cNvPr id="11973" name="Google Shape;11973;p6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0"/>
          <p:cNvGrpSpPr/>
          <p:nvPr/>
        </p:nvGrpSpPr>
        <p:grpSpPr>
          <a:xfrm>
            <a:off x="7147315" y="1969046"/>
            <a:ext cx="279513" cy="357636"/>
            <a:chOff x="7147315" y="1969046"/>
            <a:chExt cx="279513" cy="357636"/>
          </a:xfrm>
        </p:grpSpPr>
        <p:sp>
          <p:nvSpPr>
            <p:cNvPr id="11980" name="Google Shape;11980;p6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60"/>
          <p:cNvGrpSpPr/>
          <p:nvPr/>
        </p:nvGrpSpPr>
        <p:grpSpPr>
          <a:xfrm>
            <a:off x="6697681" y="1968317"/>
            <a:ext cx="280305" cy="359093"/>
            <a:chOff x="6697681" y="1968317"/>
            <a:chExt cx="280305" cy="359093"/>
          </a:xfrm>
        </p:grpSpPr>
        <p:sp>
          <p:nvSpPr>
            <p:cNvPr id="11988" name="Google Shape;11988;p6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60"/>
          <p:cNvGrpSpPr/>
          <p:nvPr/>
        </p:nvGrpSpPr>
        <p:grpSpPr>
          <a:xfrm>
            <a:off x="6248839" y="1967937"/>
            <a:ext cx="280273" cy="358744"/>
            <a:chOff x="6248839" y="1967937"/>
            <a:chExt cx="280273" cy="358744"/>
          </a:xfrm>
        </p:grpSpPr>
        <p:sp>
          <p:nvSpPr>
            <p:cNvPr id="11996" name="Google Shape;11996;p6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60"/>
          <p:cNvGrpSpPr/>
          <p:nvPr/>
        </p:nvGrpSpPr>
        <p:grpSpPr>
          <a:xfrm>
            <a:off x="5801485" y="1969046"/>
            <a:ext cx="279164" cy="357794"/>
            <a:chOff x="5801485" y="1969046"/>
            <a:chExt cx="279164" cy="357794"/>
          </a:xfrm>
        </p:grpSpPr>
        <p:sp>
          <p:nvSpPr>
            <p:cNvPr id="12003" name="Google Shape;12003;p6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60"/>
          <p:cNvGrpSpPr/>
          <p:nvPr/>
        </p:nvGrpSpPr>
        <p:grpSpPr>
          <a:xfrm>
            <a:off x="5352643" y="1969046"/>
            <a:ext cx="278404" cy="358364"/>
            <a:chOff x="5352643" y="1969046"/>
            <a:chExt cx="278404" cy="358364"/>
          </a:xfrm>
        </p:grpSpPr>
        <p:sp>
          <p:nvSpPr>
            <p:cNvPr id="12017" name="Google Shape;12017;p6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0"/>
          <p:cNvGrpSpPr/>
          <p:nvPr/>
        </p:nvGrpSpPr>
        <p:grpSpPr>
          <a:xfrm>
            <a:off x="4897750" y="1968317"/>
            <a:ext cx="279132" cy="358364"/>
            <a:chOff x="4897750" y="1968317"/>
            <a:chExt cx="279132" cy="358364"/>
          </a:xfrm>
        </p:grpSpPr>
        <p:sp>
          <p:nvSpPr>
            <p:cNvPr id="12022" name="Google Shape;12022;p6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5" name="Google Shape;12035;p6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6" name="Google Shape;12036;p60"/>
          <p:cNvGrpSpPr/>
          <p:nvPr/>
        </p:nvGrpSpPr>
        <p:grpSpPr>
          <a:xfrm>
            <a:off x="1767449" y="1513044"/>
            <a:ext cx="324403" cy="347783"/>
            <a:chOff x="1767449" y="1513044"/>
            <a:chExt cx="324403" cy="347783"/>
          </a:xfrm>
        </p:grpSpPr>
        <p:sp>
          <p:nvSpPr>
            <p:cNvPr id="12037" name="Google Shape;12037;p6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60"/>
          <p:cNvGrpSpPr/>
          <p:nvPr/>
        </p:nvGrpSpPr>
        <p:grpSpPr>
          <a:xfrm>
            <a:off x="4007193" y="1512727"/>
            <a:ext cx="320633" cy="348100"/>
            <a:chOff x="4007193" y="1512727"/>
            <a:chExt cx="320633" cy="348100"/>
          </a:xfrm>
        </p:grpSpPr>
        <p:sp>
          <p:nvSpPr>
            <p:cNvPr id="12047" name="Google Shape;12047;p6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60"/>
          <p:cNvGrpSpPr/>
          <p:nvPr/>
        </p:nvGrpSpPr>
        <p:grpSpPr>
          <a:xfrm>
            <a:off x="3530425" y="1508747"/>
            <a:ext cx="368175" cy="344594"/>
            <a:chOff x="3530425" y="1508747"/>
            <a:chExt cx="368175" cy="344594"/>
          </a:xfrm>
        </p:grpSpPr>
        <p:sp>
          <p:nvSpPr>
            <p:cNvPr id="12053" name="Google Shape;12053;p6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60"/>
          <p:cNvGrpSpPr/>
          <p:nvPr/>
        </p:nvGrpSpPr>
        <p:grpSpPr>
          <a:xfrm>
            <a:off x="3127598" y="1513234"/>
            <a:ext cx="289714" cy="347593"/>
            <a:chOff x="3127598" y="1513234"/>
            <a:chExt cx="289714" cy="347593"/>
          </a:xfrm>
        </p:grpSpPr>
        <p:sp>
          <p:nvSpPr>
            <p:cNvPr id="12058" name="Google Shape;12058;p6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60"/>
          <p:cNvGrpSpPr/>
          <p:nvPr/>
        </p:nvGrpSpPr>
        <p:grpSpPr>
          <a:xfrm>
            <a:off x="2662884" y="1513044"/>
            <a:ext cx="322914" cy="348543"/>
            <a:chOff x="2662884" y="1513044"/>
            <a:chExt cx="322914" cy="348543"/>
          </a:xfrm>
        </p:grpSpPr>
        <p:sp>
          <p:nvSpPr>
            <p:cNvPr id="12064" name="Google Shape;12064;p6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60"/>
          <p:cNvGrpSpPr/>
          <p:nvPr/>
        </p:nvGrpSpPr>
        <p:grpSpPr>
          <a:xfrm>
            <a:off x="2232511" y="1512759"/>
            <a:ext cx="299534" cy="348068"/>
            <a:chOff x="2232511" y="1512759"/>
            <a:chExt cx="299534" cy="348068"/>
          </a:xfrm>
        </p:grpSpPr>
        <p:sp>
          <p:nvSpPr>
            <p:cNvPr id="12075" name="Google Shape;12075;p6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0"/>
          <p:cNvGrpSpPr/>
          <p:nvPr/>
        </p:nvGrpSpPr>
        <p:grpSpPr>
          <a:xfrm>
            <a:off x="1331406" y="1513361"/>
            <a:ext cx="301784" cy="348607"/>
            <a:chOff x="1331406" y="1513361"/>
            <a:chExt cx="301784" cy="348607"/>
          </a:xfrm>
        </p:grpSpPr>
        <p:sp>
          <p:nvSpPr>
            <p:cNvPr id="12087" name="Google Shape;12087;p6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60"/>
          <p:cNvGrpSpPr/>
          <p:nvPr/>
        </p:nvGrpSpPr>
        <p:grpSpPr>
          <a:xfrm>
            <a:off x="7144274" y="1500214"/>
            <a:ext cx="282174" cy="355735"/>
            <a:chOff x="7144274" y="1500214"/>
            <a:chExt cx="282174" cy="355735"/>
          </a:xfrm>
        </p:grpSpPr>
        <p:sp>
          <p:nvSpPr>
            <p:cNvPr id="12092" name="Google Shape;12092;p6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0"/>
          <p:cNvGrpSpPr/>
          <p:nvPr/>
        </p:nvGrpSpPr>
        <p:grpSpPr>
          <a:xfrm>
            <a:off x="6685262" y="1500214"/>
            <a:ext cx="289682" cy="354594"/>
            <a:chOff x="6685262" y="1500214"/>
            <a:chExt cx="289682" cy="354594"/>
          </a:xfrm>
        </p:grpSpPr>
        <p:sp>
          <p:nvSpPr>
            <p:cNvPr id="12099" name="Google Shape;12099;p6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0"/>
          <p:cNvGrpSpPr/>
          <p:nvPr/>
        </p:nvGrpSpPr>
        <p:grpSpPr>
          <a:xfrm>
            <a:off x="6200938" y="1500594"/>
            <a:ext cx="322154" cy="355355"/>
            <a:chOff x="6200938" y="1500594"/>
            <a:chExt cx="322154" cy="355355"/>
          </a:xfrm>
        </p:grpSpPr>
        <p:sp>
          <p:nvSpPr>
            <p:cNvPr id="12104" name="Google Shape;12104;p6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60"/>
          <p:cNvGrpSpPr/>
          <p:nvPr/>
        </p:nvGrpSpPr>
        <p:grpSpPr>
          <a:xfrm>
            <a:off x="5289631" y="1500214"/>
            <a:ext cx="332355" cy="354974"/>
            <a:chOff x="5289631" y="1500214"/>
            <a:chExt cx="332355" cy="354974"/>
          </a:xfrm>
        </p:grpSpPr>
        <p:sp>
          <p:nvSpPr>
            <p:cNvPr id="12110" name="Google Shape;12110;p6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0"/>
          <p:cNvGrpSpPr/>
          <p:nvPr/>
        </p:nvGrpSpPr>
        <p:grpSpPr>
          <a:xfrm>
            <a:off x="5748295" y="1499833"/>
            <a:ext cx="323294" cy="356115"/>
            <a:chOff x="5748295" y="1499833"/>
            <a:chExt cx="323294" cy="356115"/>
          </a:xfrm>
        </p:grpSpPr>
        <p:sp>
          <p:nvSpPr>
            <p:cNvPr id="12117" name="Google Shape;12117;p6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60"/>
          <p:cNvGrpSpPr/>
          <p:nvPr/>
        </p:nvGrpSpPr>
        <p:grpSpPr>
          <a:xfrm>
            <a:off x="8047661" y="1501037"/>
            <a:ext cx="278404" cy="355260"/>
            <a:chOff x="8047661" y="1501037"/>
            <a:chExt cx="278404" cy="355260"/>
          </a:xfrm>
        </p:grpSpPr>
        <p:sp>
          <p:nvSpPr>
            <p:cNvPr id="12125" name="Google Shape;12125;p6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60"/>
          <p:cNvGrpSpPr/>
          <p:nvPr/>
        </p:nvGrpSpPr>
        <p:grpSpPr>
          <a:xfrm>
            <a:off x="4903389" y="1500214"/>
            <a:ext cx="267854" cy="355735"/>
            <a:chOff x="4903389" y="1500214"/>
            <a:chExt cx="267854" cy="355735"/>
          </a:xfrm>
        </p:grpSpPr>
        <p:sp>
          <p:nvSpPr>
            <p:cNvPr id="12130" name="Google Shape;12130;p6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60"/>
          <p:cNvGrpSpPr/>
          <p:nvPr/>
        </p:nvGrpSpPr>
        <p:grpSpPr>
          <a:xfrm>
            <a:off x="7613518" y="1501354"/>
            <a:ext cx="264433" cy="353074"/>
            <a:chOff x="7613518" y="1501354"/>
            <a:chExt cx="264433" cy="353074"/>
          </a:xfrm>
        </p:grpSpPr>
        <p:sp>
          <p:nvSpPr>
            <p:cNvPr id="12136" name="Google Shape;12136;p6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45"/>
        <p:cNvGrpSpPr/>
        <p:nvPr/>
      </p:nvGrpSpPr>
      <p:grpSpPr>
        <a:xfrm>
          <a:off x="0" y="0"/>
          <a:ext cx="0" cy="0"/>
          <a:chOff x="0" y="0"/>
          <a:chExt cx="0" cy="0"/>
        </a:xfrm>
      </p:grpSpPr>
      <p:sp>
        <p:nvSpPr>
          <p:cNvPr id="12146" name="Google Shape;12146;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47" name="Google Shape;12147;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48" name="Google Shape;12148;p61"/>
          <p:cNvGrpSpPr/>
          <p:nvPr/>
        </p:nvGrpSpPr>
        <p:grpSpPr>
          <a:xfrm>
            <a:off x="1757085" y="1500675"/>
            <a:ext cx="371069" cy="359396"/>
            <a:chOff x="1757085" y="1500675"/>
            <a:chExt cx="371069" cy="359396"/>
          </a:xfrm>
        </p:grpSpPr>
        <p:sp>
          <p:nvSpPr>
            <p:cNvPr id="12149" name="Google Shape;12149;p6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61"/>
          <p:cNvGrpSpPr/>
          <p:nvPr/>
        </p:nvGrpSpPr>
        <p:grpSpPr>
          <a:xfrm>
            <a:off x="2774209" y="1954691"/>
            <a:ext cx="116693" cy="374186"/>
            <a:chOff x="2774209" y="1954691"/>
            <a:chExt cx="116693" cy="374186"/>
          </a:xfrm>
        </p:grpSpPr>
        <p:sp>
          <p:nvSpPr>
            <p:cNvPr id="12179" name="Google Shape;12179;p6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61"/>
          <p:cNvGrpSpPr/>
          <p:nvPr/>
        </p:nvGrpSpPr>
        <p:grpSpPr>
          <a:xfrm>
            <a:off x="4017435" y="1499912"/>
            <a:ext cx="315092" cy="359397"/>
            <a:chOff x="4017435" y="1499912"/>
            <a:chExt cx="315092" cy="359397"/>
          </a:xfrm>
        </p:grpSpPr>
        <p:sp>
          <p:nvSpPr>
            <p:cNvPr id="12182" name="Google Shape;12182;p6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61"/>
          <p:cNvGrpSpPr/>
          <p:nvPr/>
        </p:nvGrpSpPr>
        <p:grpSpPr>
          <a:xfrm>
            <a:off x="3963652" y="1999759"/>
            <a:ext cx="374154" cy="284050"/>
            <a:chOff x="3963652" y="1999759"/>
            <a:chExt cx="374154" cy="284050"/>
          </a:xfrm>
        </p:grpSpPr>
        <p:sp>
          <p:nvSpPr>
            <p:cNvPr id="12185" name="Google Shape;12185;p6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61"/>
          <p:cNvGrpSpPr/>
          <p:nvPr/>
        </p:nvGrpSpPr>
        <p:grpSpPr>
          <a:xfrm>
            <a:off x="1777536" y="2014866"/>
            <a:ext cx="376444" cy="253772"/>
            <a:chOff x="1777536" y="2014866"/>
            <a:chExt cx="376444" cy="253772"/>
          </a:xfrm>
        </p:grpSpPr>
        <p:sp>
          <p:nvSpPr>
            <p:cNvPr id="12189" name="Google Shape;12189;p6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61"/>
          <p:cNvGrpSpPr/>
          <p:nvPr/>
        </p:nvGrpSpPr>
        <p:grpSpPr>
          <a:xfrm>
            <a:off x="1309875" y="2057326"/>
            <a:ext cx="374154" cy="169680"/>
            <a:chOff x="1309875" y="2057326"/>
            <a:chExt cx="374154" cy="169680"/>
          </a:xfrm>
        </p:grpSpPr>
        <p:sp>
          <p:nvSpPr>
            <p:cNvPr id="12195" name="Google Shape;12195;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6" name="Google Shape;12206;p6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61"/>
          <p:cNvGrpSpPr/>
          <p:nvPr/>
        </p:nvGrpSpPr>
        <p:grpSpPr>
          <a:xfrm>
            <a:off x="2347450" y="1954564"/>
            <a:ext cx="113639" cy="373168"/>
            <a:chOff x="2347450" y="1954564"/>
            <a:chExt cx="113639" cy="373168"/>
          </a:xfrm>
        </p:grpSpPr>
        <p:sp>
          <p:nvSpPr>
            <p:cNvPr id="12208" name="Google Shape;12208;p6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0" name="Google Shape;12210;p6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1" name="Google Shape;12211;p61"/>
          <p:cNvGrpSpPr/>
          <p:nvPr/>
        </p:nvGrpSpPr>
        <p:grpSpPr>
          <a:xfrm>
            <a:off x="3110102" y="1499880"/>
            <a:ext cx="330613" cy="358379"/>
            <a:chOff x="3110102" y="1499880"/>
            <a:chExt cx="330613" cy="358379"/>
          </a:xfrm>
        </p:grpSpPr>
        <p:sp>
          <p:nvSpPr>
            <p:cNvPr id="12212" name="Google Shape;12212;p6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9" name="Google Shape;12219;p6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61"/>
          <p:cNvGrpSpPr/>
          <p:nvPr/>
        </p:nvGrpSpPr>
        <p:grpSpPr>
          <a:xfrm>
            <a:off x="3485575" y="1999759"/>
            <a:ext cx="373772" cy="284050"/>
            <a:chOff x="3531200" y="1999759"/>
            <a:chExt cx="373772" cy="284050"/>
          </a:xfrm>
        </p:grpSpPr>
        <p:sp>
          <p:nvSpPr>
            <p:cNvPr id="12221" name="Google Shape;12221;p6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5" name="Google Shape;12225;p61"/>
          <p:cNvGrpSpPr/>
          <p:nvPr/>
        </p:nvGrpSpPr>
        <p:grpSpPr>
          <a:xfrm>
            <a:off x="2667058" y="1500293"/>
            <a:ext cx="330231" cy="359015"/>
            <a:chOff x="2667058" y="1500293"/>
            <a:chExt cx="330231" cy="359015"/>
          </a:xfrm>
        </p:grpSpPr>
        <p:sp>
          <p:nvSpPr>
            <p:cNvPr id="12226" name="Google Shape;12226;p6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1"/>
          <p:cNvGrpSpPr/>
          <p:nvPr/>
        </p:nvGrpSpPr>
        <p:grpSpPr>
          <a:xfrm>
            <a:off x="3567553" y="1499912"/>
            <a:ext cx="320022" cy="359778"/>
            <a:chOff x="3567553" y="1499912"/>
            <a:chExt cx="320022" cy="359778"/>
          </a:xfrm>
        </p:grpSpPr>
        <p:sp>
          <p:nvSpPr>
            <p:cNvPr id="12245" name="Google Shape;12245;p6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61"/>
          <p:cNvGrpSpPr/>
          <p:nvPr/>
        </p:nvGrpSpPr>
        <p:grpSpPr>
          <a:xfrm>
            <a:off x="1309875" y="1499912"/>
            <a:ext cx="359015" cy="358633"/>
            <a:chOff x="1309875" y="1499912"/>
            <a:chExt cx="359015" cy="358633"/>
          </a:xfrm>
        </p:grpSpPr>
        <p:sp>
          <p:nvSpPr>
            <p:cNvPr id="12252" name="Google Shape;12252;p6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61"/>
          <p:cNvGrpSpPr/>
          <p:nvPr/>
        </p:nvGrpSpPr>
        <p:grpSpPr>
          <a:xfrm>
            <a:off x="2219466" y="1500293"/>
            <a:ext cx="330613" cy="359015"/>
            <a:chOff x="2219466" y="1500293"/>
            <a:chExt cx="330613" cy="359015"/>
          </a:xfrm>
        </p:grpSpPr>
        <p:sp>
          <p:nvSpPr>
            <p:cNvPr id="12262" name="Google Shape;12262;p6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61"/>
          <p:cNvGrpSpPr/>
          <p:nvPr/>
        </p:nvGrpSpPr>
        <p:grpSpPr>
          <a:xfrm>
            <a:off x="5343544" y="1509358"/>
            <a:ext cx="244676" cy="351095"/>
            <a:chOff x="5343544" y="1509358"/>
            <a:chExt cx="244676" cy="351095"/>
          </a:xfrm>
        </p:grpSpPr>
        <p:sp>
          <p:nvSpPr>
            <p:cNvPr id="12265" name="Google Shape;12265;p6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61"/>
          <p:cNvGrpSpPr/>
          <p:nvPr/>
        </p:nvGrpSpPr>
        <p:grpSpPr>
          <a:xfrm>
            <a:off x="4882340" y="1509358"/>
            <a:ext cx="246171" cy="351095"/>
            <a:chOff x="4882340" y="1509358"/>
            <a:chExt cx="246171" cy="351095"/>
          </a:xfrm>
        </p:grpSpPr>
        <p:sp>
          <p:nvSpPr>
            <p:cNvPr id="12269" name="Google Shape;12269;p6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61"/>
          <p:cNvGrpSpPr/>
          <p:nvPr/>
        </p:nvGrpSpPr>
        <p:grpSpPr>
          <a:xfrm>
            <a:off x="6273204" y="1509008"/>
            <a:ext cx="236343" cy="351445"/>
            <a:chOff x="6273204" y="1509008"/>
            <a:chExt cx="236343" cy="351445"/>
          </a:xfrm>
        </p:grpSpPr>
        <p:sp>
          <p:nvSpPr>
            <p:cNvPr id="12275" name="Google Shape;12275;p6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7" name="Google Shape;12277;p6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8" name="Google Shape;12278;p61"/>
          <p:cNvGrpSpPr/>
          <p:nvPr/>
        </p:nvGrpSpPr>
        <p:grpSpPr>
          <a:xfrm>
            <a:off x="7219530" y="1508244"/>
            <a:ext cx="191625" cy="352209"/>
            <a:chOff x="7219530" y="1508244"/>
            <a:chExt cx="191625" cy="352209"/>
          </a:xfrm>
        </p:grpSpPr>
        <p:sp>
          <p:nvSpPr>
            <p:cNvPr id="12279" name="Google Shape;12279;p6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61"/>
          <p:cNvGrpSpPr/>
          <p:nvPr/>
        </p:nvGrpSpPr>
        <p:grpSpPr>
          <a:xfrm>
            <a:off x="7699309" y="1508626"/>
            <a:ext cx="154922" cy="351827"/>
            <a:chOff x="7699309" y="1508626"/>
            <a:chExt cx="154922" cy="351827"/>
          </a:xfrm>
        </p:grpSpPr>
        <p:sp>
          <p:nvSpPr>
            <p:cNvPr id="12282" name="Google Shape;12282;p6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9" name="Google Shape;12289;p61"/>
          <p:cNvGrpSpPr/>
          <p:nvPr/>
        </p:nvGrpSpPr>
        <p:grpSpPr>
          <a:xfrm>
            <a:off x="8161690" y="1509008"/>
            <a:ext cx="153396" cy="351064"/>
            <a:chOff x="8161690" y="1509008"/>
            <a:chExt cx="153396" cy="351064"/>
          </a:xfrm>
        </p:grpSpPr>
        <p:sp>
          <p:nvSpPr>
            <p:cNvPr id="12290" name="Google Shape;12290;p6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61"/>
          <p:cNvGrpSpPr/>
          <p:nvPr/>
        </p:nvGrpSpPr>
        <p:grpSpPr>
          <a:xfrm>
            <a:off x="6746940" y="1508881"/>
            <a:ext cx="213221" cy="352304"/>
            <a:chOff x="6746940" y="1508881"/>
            <a:chExt cx="213221" cy="352304"/>
          </a:xfrm>
        </p:grpSpPr>
        <p:sp>
          <p:nvSpPr>
            <p:cNvPr id="12295" name="Google Shape;12295;p6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61"/>
          <p:cNvGrpSpPr/>
          <p:nvPr/>
        </p:nvGrpSpPr>
        <p:grpSpPr>
          <a:xfrm>
            <a:off x="5770336" y="2007615"/>
            <a:ext cx="350682" cy="292097"/>
            <a:chOff x="5770336" y="2007615"/>
            <a:chExt cx="350682" cy="292097"/>
          </a:xfrm>
        </p:grpSpPr>
        <p:sp>
          <p:nvSpPr>
            <p:cNvPr id="12300" name="Google Shape;12300;p6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1"/>
          <p:cNvGrpSpPr/>
          <p:nvPr/>
        </p:nvGrpSpPr>
        <p:grpSpPr>
          <a:xfrm>
            <a:off x="5326878" y="1980358"/>
            <a:ext cx="350332" cy="346229"/>
            <a:chOff x="5326878" y="1980358"/>
            <a:chExt cx="350332" cy="346229"/>
          </a:xfrm>
        </p:grpSpPr>
        <p:sp>
          <p:nvSpPr>
            <p:cNvPr id="12305" name="Google Shape;12305;p6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9" name="Google Shape;12309;p6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0" name="Google Shape;12310;p61"/>
          <p:cNvGrpSpPr/>
          <p:nvPr/>
        </p:nvGrpSpPr>
        <p:grpSpPr>
          <a:xfrm>
            <a:off x="4883835" y="1992571"/>
            <a:ext cx="350300" cy="323043"/>
            <a:chOff x="4883835" y="1992571"/>
            <a:chExt cx="350300" cy="323043"/>
          </a:xfrm>
        </p:grpSpPr>
        <p:sp>
          <p:nvSpPr>
            <p:cNvPr id="12311" name="Google Shape;12311;p6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61"/>
          <p:cNvGrpSpPr/>
          <p:nvPr/>
        </p:nvGrpSpPr>
        <p:grpSpPr>
          <a:xfrm>
            <a:off x="7548967" y="1978927"/>
            <a:ext cx="333285" cy="349950"/>
            <a:chOff x="7548967" y="1978927"/>
            <a:chExt cx="333285" cy="349950"/>
          </a:xfrm>
        </p:grpSpPr>
        <p:sp>
          <p:nvSpPr>
            <p:cNvPr id="12318" name="Google Shape;12318;p6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61"/>
          <p:cNvGrpSpPr/>
          <p:nvPr/>
        </p:nvGrpSpPr>
        <p:grpSpPr>
          <a:xfrm>
            <a:off x="6214142" y="1978927"/>
            <a:ext cx="346515" cy="350300"/>
            <a:chOff x="6214142" y="1978927"/>
            <a:chExt cx="346515" cy="350300"/>
          </a:xfrm>
        </p:grpSpPr>
        <p:sp>
          <p:nvSpPr>
            <p:cNvPr id="12326" name="Google Shape;12326;p6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61"/>
          <p:cNvGrpSpPr/>
          <p:nvPr/>
        </p:nvGrpSpPr>
        <p:grpSpPr>
          <a:xfrm>
            <a:off x="7105923" y="1978545"/>
            <a:ext cx="333285" cy="350682"/>
            <a:chOff x="7105923" y="1978545"/>
            <a:chExt cx="333285" cy="350682"/>
          </a:xfrm>
        </p:grpSpPr>
        <p:sp>
          <p:nvSpPr>
            <p:cNvPr id="12329" name="Google Shape;12329;p6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6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61"/>
          <p:cNvGrpSpPr/>
          <p:nvPr/>
        </p:nvGrpSpPr>
        <p:grpSpPr>
          <a:xfrm>
            <a:off x="3616406" y="2422352"/>
            <a:ext cx="203393" cy="351827"/>
            <a:chOff x="3616406" y="2422352"/>
            <a:chExt cx="203393" cy="351827"/>
          </a:xfrm>
        </p:grpSpPr>
        <p:sp>
          <p:nvSpPr>
            <p:cNvPr id="12339" name="Google Shape;12339;p6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61"/>
          <p:cNvGrpSpPr/>
          <p:nvPr/>
        </p:nvGrpSpPr>
        <p:grpSpPr>
          <a:xfrm>
            <a:off x="878187" y="2421970"/>
            <a:ext cx="272696" cy="351827"/>
            <a:chOff x="913012" y="2421970"/>
            <a:chExt cx="272696" cy="351827"/>
          </a:xfrm>
        </p:grpSpPr>
        <p:sp>
          <p:nvSpPr>
            <p:cNvPr id="12342" name="Google Shape;12342;p6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61"/>
          <p:cNvGrpSpPr/>
          <p:nvPr/>
        </p:nvGrpSpPr>
        <p:grpSpPr>
          <a:xfrm>
            <a:off x="2274743" y="2422352"/>
            <a:ext cx="255649" cy="351445"/>
            <a:chOff x="2274743" y="2422352"/>
            <a:chExt cx="255649" cy="351445"/>
          </a:xfrm>
        </p:grpSpPr>
        <p:sp>
          <p:nvSpPr>
            <p:cNvPr id="12347" name="Google Shape;12347;p6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61"/>
          <p:cNvGrpSpPr/>
          <p:nvPr/>
        </p:nvGrpSpPr>
        <p:grpSpPr>
          <a:xfrm>
            <a:off x="2708723" y="2421239"/>
            <a:ext cx="246552" cy="352558"/>
            <a:chOff x="2708723" y="2421239"/>
            <a:chExt cx="246552" cy="352558"/>
          </a:xfrm>
        </p:grpSpPr>
        <p:sp>
          <p:nvSpPr>
            <p:cNvPr id="12351" name="Google Shape;12351;p6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1"/>
          <p:cNvGrpSpPr/>
          <p:nvPr/>
        </p:nvGrpSpPr>
        <p:grpSpPr>
          <a:xfrm>
            <a:off x="1835485" y="2422352"/>
            <a:ext cx="259433" cy="350714"/>
            <a:chOff x="1835485" y="2422352"/>
            <a:chExt cx="259433" cy="350714"/>
          </a:xfrm>
        </p:grpSpPr>
        <p:sp>
          <p:nvSpPr>
            <p:cNvPr id="12354" name="Google Shape;12354;p6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1"/>
          <p:cNvGrpSpPr/>
          <p:nvPr/>
        </p:nvGrpSpPr>
        <p:grpSpPr>
          <a:xfrm>
            <a:off x="3150240" y="2422352"/>
            <a:ext cx="212489" cy="351445"/>
            <a:chOff x="3150240" y="2422352"/>
            <a:chExt cx="212489" cy="351445"/>
          </a:xfrm>
        </p:grpSpPr>
        <p:sp>
          <p:nvSpPr>
            <p:cNvPr id="12362" name="Google Shape;12362;p6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1"/>
          <p:cNvGrpSpPr/>
          <p:nvPr/>
        </p:nvGrpSpPr>
        <p:grpSpPr>
          <a:xfrm>
            <a:off x="1367060" y="2422129"/>
            <a:ext cx="269261" cy="352050"/>
            <a:chOff x="1367060" y="2422129"/>
            <a:chExt cx="269261" cy="352050"/>
          </a:xfrm>
        </p:grpSpPr>
        <p:sp>
          <p:nvSpPr>
            <p:cNvPr id="12365" name="Google Shape;12365;p6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9" name="Google Shape;12379;p6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0" name="Google Shape;12380;p61"/>
          <p:cNvGrpSpPr/>
          <p:nvPr/>
        </p:nvGrpSpPr>
        <p:grpSpPr>
          <a:xfrm>
            <a:off x="4882690" y="2425405"/>
            <a:ext cx="274573" cy="350682"/>
            <a:chOff x="4882690" y="2425405"/>
            <a:chExt cx="274573" cy="350682"/>
          </a:xfrm>
        </p:grpSpPr>
        <p:sp>
          <p:nvSpPr>
            <p:cNvPr id="12381" name="Google Shape;12381;p6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61"/>
          <p:cNvGrpSpPr/>
          <p:nvPr/>
        </p:nvGrpSpPr>
        <p:grpSpPr>
          <a:xfrm>
            <a:off x="6627639" y="2443884"/>
            <a:ext cx="355993" cy="313247"/>
            <a:chOff x="6627639" y="2443884"/>
            <a:chExt cx="355993" cy="313247"/>
          </a:xfrm>
        </p:grpSpPr>
        <p:sp>
          <p:nvSpPr>
            <p:cNvPr id="12384" name="Google Shape;12384;p6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1"/>
          <p:cNvGrpSpPr/>
          <p:nvPr/>
        </p:nvGrpSpPr>
        <p:grpSpPr>
          <a:xfrm>
            <a:off x="6183451" y="2462140"/>
            <a:ext cx="351445" cy="277976"/>
            <a:chOff x="6183451" y="2462140"/>
            <a:chExt cx="351445" cy="277976"/>
          </a:xfrm>
        </p:grpSpPr>
        <p:sp>
          <p:nvSpPr>
            <p:cNvPr id="12388" name="Google Shape;12388;p6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1"/>
          <p:cNvGrpSpPr/>
          <p:nvPr/>
        </p:nvGrpSpPr>
        <p:grpSpPr>
          <a:xfrm>
            <a:off x="5735477" y="2429858"/>
            <a:ext cx="353354" cy="341299"/>
            <a:chOff x="5735477" y="2429858"/>
            <a:chExt cx="353354" cy="341299"/>
          </a:xfrm>
        </p:grpSpPr>
        <p:sp>
          <p:nvSpPr>
            <p:cNvPr id="12396" name="Google Shape;12396;p6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61"/>
          <p:cNvGrpSpPr/>
          <p:nvPr/>
        </p:nvGrpSpPr>
        <p:grpSpPr>
          <a:xfrm>
            <a:off x="5243735" y="2446973"/>
            <a:ext cx="405255" cy="275499"/>
            <a:chOff x="5283337" y="2478774"/>
            <a:chExt cx="358633" cy="243913"/>
          </a:xfrm>
        </p:grpSpPr>
        <p:sp>
          <p:nvSpPr>
            <p:cNvPr id="12403" name="Google Shape;12403;p6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61"/>
          <p:cNvGrpSpPr/>
          <p:nvPr/>
        </p:nvGrpSpPr>
        <p:grpSpPr>
          <a:xfrm>
            <a:off x="7964753" y="2470823"/>
            <a:ext cx="362068" cy="258670"/>
            <a:chOff x="7964753" y="2470823"/>
            <a:chExt cx="362068" cy="258670"/>
          </a:xfrm>
        </p:grpSpPr>
        <p:sp>
          <p:nvSpPr>
            <p:cNvPr id="12421" name="Google Shape;12421;p6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61"/>
          <p:cNvGrpSpPr/>
          <p:nvPr/>
        </p:nvGrpSpPr>
        <p:grpSpPr>
          <a:xfrm>
            <a:off x="7524349" y="2456447"/>
            <a:ext cx="350332" cy="288948"/>
            <a:chOff x="7524349" y="2456447"/>
            <a:chExt cx="350332" cy="288948"/>
          </a:xfrm>
        </p:grpSpPr>
        <p:sp>
          <p:nvSpPr>
            <p:cNvPr id="12431" name="Google Shape;12431;p6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61"/>
          <p:cNvGrpSpPr/>
          <p:nvPr/>
        </p:nvGrpSpPr>
        <p:grpSpPr>
          <a:xfrm>
            <a:off x="3972749" y="2894211"/>
            <a:ext cx="355230" cy="356725"/>
            <a:chOff x="3972749" y="2894211"/>
            <a:chExt cx="355230" cy="356725"/>
          </a:xfrm>
        </p:grpSpPr>
        <p:sp>
          <p:nvSpPr>
            <p:cNvPr id="12437" name="Google Shape;12437;p6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1"/>
          <p:cNvGrpSpPr/>
          <p:nvPr/>
        </p:nvGrpSpPr>
        <p:grpSpPr>
          <a:xfrm>
            <a:off x="3527797" y="2918796"/>
            <a:ext cx="355993" cy="307904"/>
            <a:chOff x="3527797" y="2918796"/>
            <a:chExt cx="355993" cy="307904"/>
          </a:xfrm>
        </p:grpSpPr>
        <p:sp>
          <p:nvSpPr>
            <p:cNvPr id="12443" name="Google Shape;12443;p6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1"/>
          <p:cNvGrpSpPr/>
          <p:nvPr/>
        </p:nvGrpSpPr>
        <p:grpSpPr>
          <a:xfrm>
            <a:off x="3082845" y="2920959"/>
            <a:ext cx="356375" cy="302338"/>
            <a:chOff x="3082845" y="2920959"/>
            <a:chExt cx="356375" cy="302338"/>
          </a:xfrm>
        </p:grpSpPr>
        <p:sp>
          <p:nvSpPr>
            <p:cNvPr id="12454" name="Google Shape;12454;p6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61"/>
          <p:cNvGrpSpPr/>
          <p:nvPr/>
        </p:nvGrpSpPr>
        <p:grpSpPr>
          <a:xfrm>
            <a:off x="2639038" y="2894942"/>
            <a:ext cx="355612" cy="355612"/>
            <a:chOff x="2639038" y="2894942"/>
            <a:chExt cx="355612" cy="355612"/>
          </a:xfrm>
        </p:grpSpPr>
        <p:sp>
          <p:nvSpPr>
            <p:cNvPr id="12457" name="Google Shape;12457;p6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61"/>
          <p:cNvGrpSpPr/>
          <p:nvPr/>
        </p:nvGrpSpPr>
        <p:grpSpPr>
          <a:xfrm>
            <a:off x="2194468" y="2938865"/>
            <a:ext cx="355993" cy="267766"/>
            <a:chOff x="2194468" y="2938865"/>
            <a:chExt cx="355993" cy="267766"/>
          </a:xfrm>
        </p:grpSpPr>
        <p:sp>
          <p:nvSpPr>
            <p:cNvPr id="12460" name="Google Shape;12460;p6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1"/>
          <p:cNvGrpSpPr/>
          <p:nvPr/>
        </p:nvGrpSpPr>
        <p:grpSpPr>
          <a:xfrm>
            <a:off x="1749897" y="2894561"/>
            <a:ext cx="355993" cy="355612"/>
            <a:chOff x="1749897" y="2894561"/>
            <a:chExt cx="355993" cy="355612"/>
          </a:xfrm>
        </p:grpSpPr>
        <p:sp>
          <p:nvSpPr>
            <p:cNvPr id="12481" name="Google Shape;12481;p6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1"/>
          <p:cNvGrpSpPr/>
          <p:nvPr/>
        </p:nvGrpSpPr>
        <p:grpSpPr>
          <a:xfrm>
            <a:off x="1305327" y="2894211"/>
            <a:ext cx="357520" cy="357488"/>
            <a:chOff x="1305327" y="2894211"/>
            <a:chExt cx="357520" cy="357488"/>
          </a:xfrm>
        </p:grpSpPr>
        <p:sp>
          <p:nvSpPr>
            <p:cNvPr id="12493" name="Google Shape;12493;p6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1"/>
          <p:cNvGrpSpPr/>
          <p:nvPr/>
        </p:nvGrpSpPr>
        <p:grpSpPr>
          <a:xfrm>
            <a:off x="853950" y="2894720"/>
            <a:ext cx="364104" cy="353290"/>
            <a:chOff x="853950" y="2894720"/>
            <a:chExt cx="364104" cy="353290"/>
          </a:xfrm>
        </p:grpSpPr>
        <p:sp>
          <p:nvSpPr>
            <p:cNvPr id="12499" name="Google Shape;12499;p6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61"/>
          <p:cNvGrpSpPr/>
          <p:nvPr/>
        </p:nvGrpSpPr>
        <p:grpSpPr>
          <a:xfrm>
            <a:off x="7066548" y="2912594"/>
            <a:ext cx="352209" cy="334938"/>
            <a:chOff x="7066548" y="2912594"/>
            <a:chExt cx="352209" cy="334938"/>
          </a:xfrm>
        </p:grpSpPr>
        <p:sp>
          <p:nvSpPr>
            <p:cNvPr id="12507" name="Google Shape;12507;p6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3" name="Google Shape;12513;p6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5" name="Google Shape;12515;p61"/>
          <p:cNvGrpSpPr/>
          <p:nvPr/>
        </p:nvGrpSpPr>
        <p:grpSpPr>
          <a:xfrm>
            <a:off x="7541397" y="2904802"/>
            <a:ext cx="318495" cy="352209"/>
            <a:chOff x="7541397" y="2904802"/>
            <a:chExt cx="318495" cy="352209"/>
          </a:xfrm>
        </p:grpSpPr>
        <p:sp>
          <p:nvSpPr>
            <p:cNvPr id="12516" name="Google Shape;12516;p6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1"/>
          <p:cNvGrpSpPr/>
          <p:nvPr/>
        </p:nvGrpSpPr>
        <p:grpSpPr>
          <a:xfrm>
            <a:off x="8003015" y="2904039"/>
            <a:ext cx="306759" cy="351445"/>
            <a:chOff x="8003015" y="2904039"/>
            <a:chExt cx="306759" cy="351445"/>
          </a:xfrm>
        </p:grpSpPr>
        <p:sp>
          <p:nvSpPr>
            <p:cNvPr id="12519" name="Google Shape;12519;p6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61"/>
          <p:cNvGrpSpPr/>
          <p:nvPr/>
        </p:nvGrpSpPr>
        <p:grpSpPr>
          <a:xfrm>
            <a:off x="5687770" y="2885496"/>
            <a:ext cx="369638" cy="369606"/>
            <a:chOff x="5687770" y="2885496"/>
            <a:chExt cx="369638" cy="369606"/>
          </a:xfrm>
        </p:grpSpPr>
        <p:sp>
          <p:nvSpPr>
            <p:cNvPr id="12526" name="Google Shape;12526;p6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61"/>
          <p:cNvGrpSpPr/>
          <p:nvPr/>
        </p:nvGrpSpPr>
        <p:grpSpPr>
          <a:xfrm>
            <a:off x="4881958" y="2904802"/>
            <a:ext cx="156417" cy="349537"/>
            <a:chOff x="4881958" y="2904802"/>
            <a:chExt cx="156417" cy="349537"/>
          </a:xfrm>
        </p:grpSpPr>
        <p:sp>
          <p:nvSpPr>
            <p:cNvPr id="12537" name="Google Shape;12537;p6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1"/>
          <p:cNvGrpSpPr/>
          <p:nvPr/>
        </p:nvGrpSpPr>
        <p:grpSpPr>
          <a:xfrm>
            <a:off x="5230318" y="2886514"/>
            <a:ext cx="371133" cy="367443"/>
            <a:chOff x="5230318" y="2886514"/>
            <a:chExt cx="371133" cy="367443"/>
          </a:xfrm>
        </p:grpSpPr>
        <p:sp>
          <p:nvSpPr>
            <p:cNvPr id="12545" name="Google Shape;12545;p6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61"/>
          <p:cNvGrpSpPr/>
          <p:nvPr/>
        </p:nvGrpSpPr>
        <p:grpSpPr>
          <a:xfrm>
            <a:off x="5748358" y="3434578"/>
            <a:ext cx="352590" cy="182561"/>
            <a:chOff x="5748358" y="3434578"/>
            <a:chExt cx="352590" cy="182561"/>
          </a:xfrm>
        </p:grpSpPr>
        <p:sp>
          <p:nvSpPr>
            <p:cNvPr id="12555" name="Google Shape;12555;p6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61"/>
          <p:cNvGrpSpPr/>
          <p:nvPr/>
        </p:nvGrpSpPr>
        <p:grpSpPr>
          <a:xfrm>
            <a:off x="862283" y="4274771"/>
            <a:ext cx="341204" cy="359301"/>
            <a:chOff x="862283" y="4274771"/>
            <a:chExt cx="341204" cy="359301"/>
          </a:xfrm>
        </p:grpSpPr>
        <p:sp>
          <p:nvSpPr>
            <p:cNvPr id="12562" name="Google Shape;12562;p6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1"/>
          <p:cNvGrpSpPr/>
          <p:nvPr/>
        </p:nvGrpSpPr>
        <p:grpSpPr>
          <a:xfrm>
            <a:off x="1396957" y="4287365"/>
            <a:ext cx="301861" cy="332871"/>
            <a:chOff x="1396957" y="4287365"/>
            <a:chExt cx="301861" cy="332871"/>
          </a:xfrm>
        </p:grpSpPr>
        <p:sp>
          <p:nvSpPr>
            <p:cNvPr id="12566" name="Google Shape;12566;p6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61"/>
          <p:cNvGrpSpPr/>
          <p:nvPr/>
        </p:nvGrpSpPr>
        <p:grpSpPr>
          <a:xfrm>
            <a:off x="1865381" y="4277506"/>
            <a:ext cx="396131" cy="355612"/>
            <a:chOff x="1865381" y="4277506"/>
            <a:chExt cx="396131" cy="355612"/>
          </a:xfrm>
        </p:grpSpPr>
        <p:sp>
          <p:nvSpPr>
            <p:cNvPr id="12582" name="Google Shape;12582;p6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61"/>
          <p:cNvGrpSpPr/>
          <p:nvPr/>
        </p:nvGrpSpPr>
        <p:grpSpPr>
          <a:xfrm>
            <a:off x="2411823" y="4303999"/>
            <a:ext cx="334398" cy="299953"/>
            <a:chOff x="2411823" y="4303999"/>
            <a:chExt cx="334398" cy="299953"/>
          </a:xfrm>
        </p:grpSpPr>
        <p:sp>
          <p:nvSpPr>
            <p:cNvPr id="12589" name="Google Shape;12589;p6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1"/>
          <p:cNvGrpSpPr/>
          <p:nvPr/>
        </p:nvGrpSpPr>
        <p:grpSpPr>
          <a:xfrm>
            <a:off x="2903337" y="4279032"/>
            <a:ext cx="382519" cy="350682"/>
            <a:chOff x="2903337" y="4279032"/>
            <a:chExt cx="382519" cy="350682"/>
          </a:xfrm>
        </p:grpSpPr>
        <p:sp>
          <p:nvSpPr>
            <p:cNvPr id="12597" name="Google Shape;12597;p6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61"/>
          <p:cNvGrpSpPr/>
          <p:nvPr/>
        </p:nvGrpSpPr>
        <p:grpSpPr>
          <a:xfrm>
            <a:off x="3933342" y="4315767"/>
            <a:ext cx="383632" cy="276449"/>
            <a:chOff x="3933342" y="4315767"/>
            <a:chExt cx="383632" cy="276449"/>
          </a:xfrm>
        </p:grpSpPr>
        <p:sp>
          <p:nvSpPr>
            <p:cNvPr id="12613" name="Google Shape;12613;p6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1"/>
          <p:cNvGrpSpPr/>
          <p:nvPr/>
        </p:nvGrpSpPr>
        <p:grpSpPr>
          <a:xfrm>
            <a:off x="3441065" y="4302505"/>
            <a:ext cx="337069" cy="302593"/>
            <a:chOff x="3441065" y="4302505"/>
            <a:chExt cx="337069" cy="302593"/>
          </a:xfrm>
        </p:grpSpPr>
        <p:sp>
          <p:nvSpPr>
            <p:cNvPr id="12620" name="Google Shape;12620;p6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61"/>
          <p:cNvGrpSpPr/>
          <p:nvPr/>
        </p:nvGrpSpPr>
        <p:grpSpPr>
          <a:xfrm>
            <a:off x="3532345" y="3362635"/>
            <a:ext cx="339328" cy="336274"/>
            <a:chOff x="3532345" y="3362635"/>
            <a:chExt cx="339328" cy="336274"/>
          </a:xfrm>
        </p:grpSpPr>
        <p:sp>
          <p:nvSpPr>
            <p:cNvPr id="12634" name="Google Shape;12634;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9" name="Google Shape;12639;p6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0" name="Google Shape;12640;p61"/>
          <p:cNvGrpSpPr/>
          <p:nvPr/>
        </p:nvGrpSpPr>
        <p:grpSpPr>
          <a:xfrm>
            <a:off x="1883955" y="3808700"/>
            <a:ext cx="162873" cy="351445"/>
            <a:chOff x="1883955" y="3808700"/>
            <a:chExt cx="162873" cy="351445"/>
          </a:xfrm>
        </p:grpSpPr>
        <p:sp>
          <p:nvSpPr>
            <p:cNvPr id="12641" name="Google Shape;12641;p6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1"/>
          <p:cNvGrpSpPr/>
          <p:nvPr/>
        </p:nvGrpSpPr>
        <p:grpSpPr>
          <a:xfrm>
            <a:off x="939156" y="3809209"/>
            <a:ext cx="192007" cy="351318"/>
            <a:chOff x="939156" y="3809209"/>
            <a:chExt cx="192007" cy="351318"/>
          </a:xfrm>
        </p:grpSpPr>
        <p:sp>
          <p:nvSpPr>
            <p:cNvPr id="12644" name="Google Shape;12644;p6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61"/>
          <p:cNvGrpSpPr/>
          <p:nvPr/>
        </p:nvGrpSpPr>
        <p:grpSpPr>
          <a:xfrm>
            <a:off x="2306167" y="3809845"/>
            <a:ext cx="193915" cy="349155"/>
            <a:chOff x="2306167" y="3809845"/>
            <a:chExt cx="193915" cy="349155"/>
          </a:xfrm>
        </p:grpSpPr>
        <p:sp>
          <p:nvSpPr>
            <p:cNvPr id="12647" name="Google Shape;12647;p6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61"/>
          <p:cNvGrpSpPr/>
          <p:nvPr/>
        </p:nvGrpSpPr>
        <p:grpSpPr>
          <a:xfrm>
            <a:off x="1323901" y="3807173"/>
            <a:ext cx="356343" cy="356757"/>
            <a:chOff x="1323901" y="3807173"/>
            <a:chExt cx="356343" cy="356757"/>
          </a:xfrm>
        </p:grpSpPr>
        <p:sp>
          <p:nvSpPr>
            <p:cNvPr id="12655" name="Google Shape;12655;p6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9" name="Google Shape;12679;p6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61"/>
          <p:cNvGrpSpPr/>
          <p:nvPr/>
        </p:nvGrpSpPr>
        <p:grpSpPr>
          <a:xfrm>
            <a:off x="859262" y="3353920"/>
            <a:ext cx="306759" cy="351445"/>
            <a:chOff x="859262" y="3353920"/>
            <a:chExt cx="306759" cy="351445"/>
          </a:xfrm>
        </p:grpSpPr>
        <p:sp>
          <p:nvSpPr>
            <p:cNvPr id="12681" name="Google Shape;12681;p6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6" name="Google Shape;12686;p6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7" name="Google Shape;12687;p61"/>
          <p:cNvGrpSpPr/>
          <p:nvPr/>
        </p:nvGrpSpPr>
        <p:grpSpPr>
          <a:xfrm>
            <a:off x="3967437" y="3837102"/>
            <a:ext cx="364708" cy="295405"/>
            <a:chOff x="3967437" y="3837102"/>
            <a:chExt cx="364708" cy="295405"/>
          </a:xfrm>
        </p:grpSpPr>
        <p:sp>
          <p:nvSpPr>
            <p:cNvPr id="12688" name="Google Shape;12688;p6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3" name="Google Shape;12693;p6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6" name="Google Shape;12696;p61"/>
          <p:cNvGrpSpPr/>
          <p:nvPr/>
        </p:nvGrpSpPr>
        <p:grpSpPr>
          <a:xfrm>
            <a:off x="5811827" y="3806451"/>
            <a:ext cx="283743" cy="308444"/>
            <a:chOff x="5964227" y="3858701"/>
            <a:chExt cx="283743" cy="308444"/>
          </a:xfrm>
        </p:grpSpPr>
        <p:sp>
          <p:nvSpPr>
            <p:cNvPr id="12697" name="Google Shape;12697;p6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1"/>
          <p:cNvGrpSpPr/>
          <p:nvPr/>
        </p:nvGrpSpPr>
        <p:grpSpPr>
          <a:xfrm>
            <a:off x="6243508" y="3873073"/>
            <a:ext cx="320372" cy="213602"/>
            <a:chOff x="6395908" y="3873073"/>
            <a:chExt cx="320372" cy="213602"/>
          </a:xfrm>
        </p:grpSpPr>
        <p:sp>
          <p:nvSpPr>
            <p:cNvPr id="12702" name="Google Shape;12702;p6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1"/>
          <p:cNvGrpSpPr/>
          <p:nvPr/>
        </p:nvGrpSpPr>
        <p:grpSpPr>
          <a:xfrm>
            <a:off x="7262890" y="3802816"/>
            <a:ext cx="357138" cy="352018"/>
            <a:chOff x="7415290" y="3802816"/>
            <a:chExt cx="357138" cy="352018"/>
          </a:xfrm>
        </p:grpSpPr>
        <p:sp>
          <p:nvSpPr>
            <p:cNvPr id="12713" name="Google Shape;12713;p6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61"/>
          <p:cNvGrpSpPr/>
          <p:nvPr/>
        </p:nvGrpSpPr>
        <p:grpSpPr>
          <a:xfrm>
            <a:off x="6737312" y="3833413"/>
            <a:ext cx="355230" cy="293401"/>
            <a:chOff x="6889712" y="3833413"/>
            <a:chExt cx="355230" cy="293401"/>
          </a:xfrm>
        </p:grpSpPr>
        <p:sp>
          <p:nvSpPr>
            <p:cNvPr id="12722" name="Google Shape;12722;p6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61"/>
          <p:cNvGrpSpPr/>
          <p:nvPr/>
        </p:nvGrpSpPr>
        <p:grpSpPr>
          <a:xfrm>
            <a:off x="7707152" y="3835870"/>
            <a:ext cx="282318" cy="337168"/>
            <a:chOff x="1635875" y="237775"/>
            <a:chExt cx="4370250" cy="5219325"/>
          </a:xfrm>
        </p:grpSpPr>
        <p:sp>
          <p:nvSpPr>
            <p:cNvPr id="12728" name="Google Shape;12728;p6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61"/>
          <p:cNvGrpSpPr/>
          <p:nvPr/>
        </p:nvGrpSpPr>
        <p:grpSpPr>
          <a:xfrm>
            <a:off x="3103963" y="3361140"/>
            <a:ext cx="297886" cy="337578"/>
            <a:chOff x="3103963" y="3361140"/>
            <a:chExt cx="297886" cy="337578"/>
          </a:xfrm>
        </p:grpSpPr>
        <p:sp>
          <p:nvSpPr>
            <p:cNvPr id="12731" name="Google Shape;12731;p6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61"/>
          <p:cNvGrpSpPr/>
          <p:nvPr/>
        </p:nvGrpSpPr>
        <p:grpSpPr>
          <a:xfrm>
            <a:off x="2667821" y="3361108"/>
            <a:ext cx="273046" cy="337801"/>
            <a:chOff x="2667821" y="3361108"/>
            <a:chExt cx="273046" cy="337801"/>
          </a:xfrm>
        </p:grpSpPr>
        <p:sp>
          <p:nvSpPr>
            <p:cNvPr id="12756" name="Google Shape;12756;p6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61"/>
          <p:cNvGrpSpPr/>
          <p:nvPr/>
        </p:nvGrpSpPr>
        <p:grpSpPr>
          <a:xfrm>
            <a:off x="2212469" y="3360313"/>
            <a:ext cx="282715" cy="338660"/>
            <a:chOff x="2212469" y="3360313"/>
            <a:chExt cx="282715" cy="338660"/>
          </a:xfrm>
        </p:grpSpPr>
        <p:sp>
          <p:nvSpPr>
            <p:cNvPr id="12776" name="Google Shape;12776;p6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1"/>
          <p:cNvGrpSpPr/>
          <p:nvPr/>
        </p:nvGrpSpPr>
        <p:grpSpPr>
          <a:xfrm>
            <a:off x="1768821" y="3361108"/>
            <a:ext cx="278739" cy="339073"/>
            <a:chOff x="1768821" y="3361108"/>
            <a:chExt cx="278739" cy="339073"/>
          </a:xfrm>
        </p:grpSpPr>
        <p:sp>
          <p:nvSpPr>
            <p:cNvPr id="12780" name="Google Shape;12780;p6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1"/>
          <p:cNvGrpSpPr/>
          <p:nvPr/>
        </p:nvGrpSpPr>
        <p:grpSpPr>
          <a:xfrm>
            <a:off x="5337883" y="3336873"/>
            <a:ext cx="307141" cy="376826"/>
            <a:chOff x="5337883" y="3336873"/>
            <a:chExt cx="307141" cy="376826"/>
          </a:xfrm>
        </p:grpSpPr>
        <p:sp>
          <p:nvSpPr>
            <p:cNvPr id="12792" name="Google Shape;12792;p6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61"/>
          <p:cNvGrpSpPr/>
          <p:nvPr/>
        </p:nvGrpSpPr>
        <p:grpSpPr>
          <a:xfrm>
            <a:off x="4883835" y="3337255"/>
            <a:ext cx="323425" cy="377557"/>
            <a:chOff x="4883835" y="3337255"/>
            <a:chExt cx="323425" cy="377557"/>
          </a:xfrm>
        </p:grpSpPr>
        <p:sp>
          <p:nvSpPr>
            <p:cNvPr id="12795" name="Google Shape;12795;p6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61"/>
          <p:cNvGrpSpPr/>
          <p:nvPr/>
        </p:nvGrpSpPr>
        <p:grpSpPr>
          <a:xfrm>
            <a:off x="6193310" y="3407289"/>
            <a:ext cx="352590" cy="237488"/>
            <a:chOff x="6193310" y="3407289"/>
            <a:chExt cx="352590" cy="237488"/>
          </a:xfrm>
        </p:grpSpPr>
        <p:sp>
          <p:nvSpPr>
            <p:cNvPr id="12799" name="Google Shape;12799;p6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61"/>
          <p:cNvGrpSpPr/>
          <p:nvPr/>
        </p:nvGrpSpPr>
        <p:grpSpPr>
          <a:xfrm>
            <a:off x="6637117" y="3397843"/>
            <a:ext cx="353735" cy="254504"/>
            <a:chOff x="6637117" y="3397843"/>
            <a:chExt cx="353735" cy="254504"/>
          </a:xfrm>
        </p:grpSpPr>
        <p:sp>
          <p:nvSpPr>
            <p:cNvPr id="12805" name="Google Shape;12805;p6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61"/>
          <p:cNvGrpSpPr/>
          <p:nvPr/>
        </p:nvGrpSpPr>
        <p:grpSpPr>
          <a:xfrm>
            <a:off x="7075994" y="3349531"/>
            <a:ext cx="360637" cy="352336"/>
            <a:chOff x="7075994" y="3349531"/>
            <a:chExt cx="360637" cy="352336"/>
          </a:xfrm>
        </p:grpSpPr>
        <p:sp>
          <p:nvSpPr>
            <p:cNvPr id="12812" name="Google Shape;12812;p6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61"/>
          <p:cNvGrpSpPr/>
          <p:nvPr/>
        </p:nvGrpSpPr>
        <p:grpSpPr>
          <a:xfrm>
            <a:off x="7651983" y="3349181"/>
            <a:ext cx="107183" cy="352399"/>
            <a:chOff x="7651983" y="3349181"/>
            <a:chExt cx="107183" cy="352399"/>
          </a:xfrm>
        </p:grpSpPr>
        <p:sp>
          <p:nvSpPr>
            <p:cNvPr id="12820" name="Google Shape;12820;p6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61"/>
          <p:cNvGrpSpPr/>
          <p:nvPr/>
        </p:nvGrpSpPr>
        <p:grpSpPr>
          <a:xfrm>
            <a:off x="7973468" y="3382322"/>
            <a:ext cx="352590" cy="287072"/>
            <a:chOff x="7973468" y="3382322"/>
            <a:chExt cx="352590" cy="287072"/>
          </a:xfrm>
        </p:grpSpPr>
        <p:sp>
          <p:nvSpPr>
            <p:cNvPr id="12823" name="Google Shape;12823;p6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38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說在前面</a:t>
            </a:r>
            <a:endParaRPr sz="3000" dirty="0"/>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endParaRPr dirty="0">
              <a:solidFill>
                <a:schemeClr val="lt2"/>
              </a:solidFill>
            </a:endParaRPr>
          </a:p>
          <a:p>
            <a:pPr marL="457200" lvl="0" indent="-311150" algn="l" rtl="0">
              <a:spcBef>
                <a:spcPts val="0"/>
              </a:spcBef>
              <a:spcAft>
                <a:spcPts val="0"/>
              </a:spcAft>
              <a:buClr>
                <a:srgbClr val="F3F3F3"/>
              </a:buClr>
              <a:buSzPts val="1300"/>
              <a:buAutoNum type="arabicPeriod"/>
            </a:pPr>
            <a:r>
              <a:rPr lang="en-US" altLang="zh-TW" dirty="0">
                <a:solidFill>
                  <a:schemeClr val="lt2"/>
                </a:solidFill>
              </a:rPr>
              <a:t>IE</a:t>
            </a:r>
            <a:r>
              <a:rPr lang="zh-TW" altLang="en-US" dirty="0">
                <a:solidFill>
                  <a:schemeClr val="lt2"/>
                </a:solidFill>
              </a:rPr>
              <a:t>的任務比文本分類更專門化</a:t>
            </a:r>
            <a:endParaRPr lang="en-US" altLang="zh-TW" dirty="0">
              <a:solidFill>
                <a:schemeClr val="lt2"/>
              </a:solidFill>
            </a:endParaRPr>
          </a:p>
          <a:p>
            <a:pPr marL="457200" lvl="0" indent="-311150" algn="l" rtl="0">
              <a:spcBef>
                <a:spcPts val="0"/>
              </a:spcBef>
              <a:spcAft>
                <a:spcPts val="0"/>
              </a:spcAft>
              <a:buClr>
                <a:srgbClr val="F3F3F3"/>
              </a:buClr>
              <a:buSzPts val="1300"/>
              <a:buAutoNum type="arabicPeriod"/>
            </a:pPr>
            <a:r>
              <a:rPr lang="zh-TW" altLang="en-US" dirty="0">
                <a:solidFill>
                  <a:schemeClr val="lt2"/>
                </a:solidFill>
              </a:rPr>
              <a:t>不一定需要從零開始訓練模型，可以使用外部</a:t>
            </a:r>
            <a:r>
              <a:rPr lang="en-US" altLang="zh-TW" dirty="0">
                <a:solidFill>
                  <a:schemeClr val="lt2"/>
                </a:solidFill>
              </a:rPr>
              <a:t>API</a:t>
            </a:r>
          </a:p>
          <a:p>
            <a:pPr marL="457200" lvl="0" indent="-311150" algn="l" rtl="0">
              <a:spcBef>
                <a:spcPts val="0"/>
              </a:spcBef>
              <a:spcAft>
                <a:spcPts val="0"/>
              </a:spcAft>
              <a:buClr>
                <a:srgbClr val="F3F3F3"/>
              </a:buClr>
              <a:buSzPts val="1300"/>
              <a:buAutoNum type="arabicPeriod"/>
            </a:pPr>
            <a:endParaRPr lang="en-US" dirty="0">
              <a:solidFill>
                <a:schemeClr val="lt2"/>
              </a:solidFill>
            </a:endParaRPr>
          </a:p>
          <a:p>
            <a:pPr marL="0" lvl="0" indent="0" algn="l" rtl="0">
              <a:spcBef>
                <a:spcPts val="0"/>
              </a:spcBef>
              <a:spcAft>
                <a:spcPts val="0"/>
              </a:spcAft>
              <a:buNone/>
            </a:pPr>
            <a:endParaRPr dirty="0"/>
          </a:p>
          <a:p>
            <a:pPr marL="0" lvl="0" indent="0" algn="l" rtl="0">
              <a:spcBef>
                <a:spcPts val="0"/>
              </a:spcBef>
              <a:spcAft>
                <a:spcPts val="0"/>
              </a:spcAft>
              <a:buNone/>
            </a:pPr>
            <a:endParaRPr dirty="0">
              <a:solidFill>
                <a:schemeClr val="lt2"/>
              </a:solidFill>
            </a:endParaRPr>
          </a:p>
          <a:p>
            <a:pPr marL="0" lvl="0" indent="0" algn="l" rtl="0">
              <a:spcBef>
                <a:spcPts val="1600"/>
              </a:spcBef>
              <a:spcAft>
                <a:spcPts val="1600"/>
              </a:spcAft>
              <a:buNone/>
            </a:pPr>
            <a:endParaRPr dirty="0">
              <a:solidFill>
                <a:schemeClr val="lt2"/>
              </a:solidFill>
            </a:endParaRPr>
          </a:p>
        </p:txBody>
      </p:sp>
    </p:spTree>
    <p:extLst>
      <p:ext uri="{BB962C8B-B14F-4D97-AF65-F5344CB8AC3E}">
        <p14:creationId xmlns:p14="http://schemas.microsoft.com/office/powerpoint/2010/main" val="25602123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38"/>
        <p:cNvGrpSpPr/>
        <p:nvPr/>
      </p:nvGrpSpPr>
      <p:grpSpPr>
        <a:xfrm>
          <a:off x="0" y="0"/>
          <a:ext cx="0" cy="0"/>
          <a:chOff x="0" y="0"/>
          <a:chExt cx="0" cy="0"/>
        </a:xfrm>
      </p:grpSpPr>
      <p:sp>
        <p:nvSpPr>
          <p:cNvPr id="12839" name="Google Shape;12839;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40" name="Google Shape;12840;p62"/>
          <p:cNvGrpSpPr/>
          <p:nvPr/>
        </p:nvGrpSpPr>
        <p:grpSpPr>
          <a:xfrm>
            <a:off x="849677" y="1500658"/>
            <a:ext cx="347872" cy="347488"/>
            <a:chOff x="849677" y="1500658"/>
            <a:chExt cx="347872" cy="347488"/>
          </a:xfrm>
        </p:grpSpPr>
        <p:sp>
          <p:nvSpPr>
            <p:cNvPr id="12841" name="Google Shape;12841;p6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2"/>
          <p:cNvGrpSpPr/>
          <p:nvPr/>
        </p:nvGrpSpPr>
        <p:grpSpPr>
          <a:xfrm>
            <a:off x="1415853" y="1500658"/>
            <a:ext cx="315872" cy="347488"/>
            <a:chOff x="1415853" y="1500658"/>
            <a:chExt cx="315872" cy="347488"/>
          </a:xfrm>
        </p:grpSpPr>
        <p:sp>
          <p:nvSpPr>
            <p:cNvPr id="12848" name="Google Shape;12848;p6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62"/>
          <p:cNvGrpSpPr/>
          <p:nvPr/>
        </p:nvGrpSpPr>
        <p:grpSpPr>
          <a:xfrm>
            <a:off x="4697389" y="1500658"/>
            <a:ext cx="347520" cy="347104"/>
            <a:chOff x="4697389" y="1500658"/>
            <a:chExt cx="347520" cy="347104"/>
          </a:xfrm>
        </p:grpSpPr>
        <p:sp>
          <p:nvSpPr>
            <p:cNvPr id="12853" name="Google Shape;12853;p6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62"/>
          <p:cNvGrpSpPr/>
          <p:nvPr/>
        </p:nvGrpSpPr>
        <p:grpSpPr>
          <a:xfrm>
            <a:off x="3603533" y="1964946"/>
            <a:ext cx="347520" cy="353760"/>
            <a:chOff x="3603533" y="1964946"/>
            <a:chExt cx="347520" cy="353760"/>
          </a:xfrm>
        </p:grpSpPr>
        <p:sp>
          <p:nvSpPr>
            <p:cNvPr id="12857" name="Google Shape;12857;p6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2"/>
          <p:cNvGrpSpPr/>
          <p:nvPr/>
        </p:nvGrpSpPr>
        <p:grpSpPr>
          <a:xfrm>
            <a:off x="1950765" y="1964338"/>
            <a:ext cx="357792" cy="352448"/>
            <a:chOff x="1950765" y="1964338"/>
            <a:chExt cx="357792" cy="352448"/>
          </a:xfrm>
        </p:grpSpPr>
        <p:sp>
          <p:nvSpPr>
            <p:cNvPr id="12861" name="Google Shape;12861;p6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62"/>
          <p:cNvGrpSpPr/>
          <p:nvPr/>
        </p:nvGrpSpPr>
        <p:grpSpPr>
          <a:xfrm>
            <a:off x="7435629" y="1964690"/>
            <a:ext cx="367712" cy="353248"/>
            <a:chOff x="7435629" y="1964690"/>
            <a:chExt cx="367712" cy="353248"/>
          </a:xfrm>
        </p:grpSpPr>
        <p:sp>
          <p:nvSpPr>
            <p:cNvPr id="12866" name="Google Shape;12866;p6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62"/>
          <p:cNvGrpSpPr/>
          <p:nvPr/>
        </p:nvGrpSpPr>
        <p:grpSpPr>
          <a:xfrm>
            <a:off x="2512749" y="1965042"/>
            <a:ext cx="333024" cy="352896"/>
            <a:chOff x="2512749" y="1965042"/>
            <a:chExt cx="333024" cy="352896"/>
          </a:xfrm>
        </p:grpSpPr>
        <p:sp>
          <p:nvSpPr>
            <p:cNvPr id="12871" name="Google Shape;12871;p6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2"/>
          <p:cNvGrpSpPr/>
          <p:nvPr/>
        </p:nvGrpSpPr>
        <p:grpSpPr>
          <a:xfrm>
            <a:off x="1398317" y="1981778"/>
            <a:ext cx="365792" cy="335392"/>
            <a:chOff x="1398317" y="1981778"/>
            <a:chExt cx="365792" cy="335392"/>
          </a:xfrm>
        </p:grpSpPr>
        <p:sp>
          <p:nvSpPr>
            <p:cNvPr id="12877" name="Google Shape;12877;p6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62"/>
          <p:cNvGrpSpPr/>
          <p:nvPr/>
        </p:nvGrpSpPr>
        <p:grpSpPr>
          <a:xfrm>
            <a:off x="3052237" y="2003570"/>
            <a:ext cx="353600" cy="314752"/>
            <a:chOff x="3052237" y="2003570"/>
            <a:chExt cx="353600" cy="314752"/>
          </a:xfrm>
        </p:grpSpPr>
        <p:sp>
          <p:nvSpPr>
            <p:cNvPr id="12884" name="Google Shape;12884;p6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62"/>
          <p:cNvGrpSpPr/>
          <p:nvPr/>
        </p:nvGrpSpPr>
        <p:grpSpPr>
          <a:xfrm>
            <a:off x="1404013" y="2958066"/>
            <a:ext cx="368096" cy="223968"/>
            <a:chOff x="1404013" y="2958066"/>
            <a:chExt cx="368096" cy="223968"/>
          </a:xfrm>
        </p:grpSpPr>
        <p:sp>
          <p:nvSpPr>
            <p:cNvPr id="12888" name="Google Shape;12888;p6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0" name="Google Shape;12890;p6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2" name="Google Shape;12892;p62"/>
          <p:cNvGrpSpPr/>
          <p:nvPr/>
        </p:nvGrpSpPr>
        <p:grpSpPr>
          <a:xfrm>
            <a:off x="1951149" y="2885202"/>
            <a:ext cx="370368" cy="367328"/>
            <a:chOff x="1951149" y="2885202"/>
            <a:chExt cx="370368" cy="367328"/>
          </a:xfrm>
        </p:grpSpPr>
        <p:sp>
          <p:nvSpPr>
            <p:cNvPr id="12893" name="Google Shape;12893;p6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62"/>
          <p:cNvGrpSpPr/>
          <p:nvPr/>
        </p:nvGrpSpPr>
        <p:grpSpPr>
          <a:xfrm>
            <a:off x="2501677" y="2906162"/>
            <a:ext cx="367328" cy="327296"/>
            <a:chOff x="2501677" y="2906162"/>
            <a:chExt cx="367328" cy="327296"/>
          </a:xfrm>
        </p:grpSpPr>
        <p:sp>
          <p:nvSpPr>
            <p:cNvPr id="12897" name="Google Shape;12897;p6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0" name="Google Shape;12900;p6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1" name="Google Shape;12901;p62"/>
          <p:cNvGrpSpPr/>
          <p:nvPr/>
        </p:nvGrpSpPr>
        <p:grpSpPr>
          <a:xfrm>
            <a:off x="3050317" y="2893714"/>
            <a:ext cx="367712" cy="354240"/>
            <a:chOff x="3050317" y="2893714"/>
            <a:chExt cx="367712" cy="354240"/>
          </a:xfrm>
        </p:grpSpPr>
        <p:sp>
          <p:nvSpPr>
            <p:cNvPr id="12902" name="Google Shape;12902;p6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4" name="Google Shape;12904;p6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6" name="Google Shape;12906;p62"/>
          <p:cNvGrpSpPr/>
          <p:nvPr/>
        </p:nvGrpSpPr>
        <p:grpSpPr>
          <a:xfrm>
            <a:off x="7531277" y="2886354"/>
            <a:ext cx="185184" cy="367296"/>
            <a:chOff x="7531277" y="2886354"/>
            <a:chExt cx="185184" cy="367296"/>
          </a:xfrm>
        </p:grpSpPr>
        <p:sp>
          <p:nvSpPr>
            <p:cNvPr id="12907" name="Google Shape;12907;p6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62"/>
          <p:cNvGrpSpPr/>
          <p:nvPr/>
        </p:nvGrpSpPr>
        <p:grpSpPr>
          <a:xfrm>
            <a:off x="6926637" y="2886738"/>
            <a:ext cx="297184" cy="367296"/>
            <a:chOff x="6926637" y="2886738"/>
            <a:chExt cx="297184" cy="367296"/>
          </a:xfrm>
        </p:grpSpPr>
        <p:sp>
          <p:nvSpPr>
            <p:cNvPr id="12911" name="Google Shape;12911;p6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4" name="Google Shape;12914;p6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6" name="Google Shape;12916;p62"/>
          <p:cNvGrpSpPr/>
          <p:nvPr/>
        </p:nvGrpSpPr>
        <p:grpSpPr>
          <a:xfrm>
            <a:off x="6340653" y="2886354"/>
            <a:ext cx="370368" cy="368064"/>
            <a:chOff x="6340653" y="2886354"/>
            <a:chExt cx="370368" cy="368064"/>
          </a:xfrm>
        </p:grpSpPr>
        <p:sp>
          <p:nvSpPr>
            <p:cNvPr id="12917" name="Google Shape;12917;p6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3" name="Google Shape;12923;p62"/>
          <p:cNvGrpSpPr/>
          <p:nvPr/>
        </p:nvGrpSpPr>
        <p:grpSpPr>
          <a:xfrm>
            <a:off x="5246797" y="1981426"/>
            <a:ext cx="354752" cy="336512"/>
            <a:chOff x="5246797" y="1981426"/>
            <a:chExt cx="354752" cy="336512"/>
          </a:xfrm>
        </p:grpSpPr>
        <p:sp>
          <p:nvSpPr>
            <p:cNvPr id="12924" name="Google Shape;12924;p6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62"/>
          <p:cNvGrpSpPr/>
          <p:nvPr/>
        </p:nvGrpSpPr>
        <p:grpSpPr>
          <a:xfrm>
            <a:off x="4148749" y="2102066"/>
            <a:ext cx="355136" cy="216256"/>
            <a:chOff x="4148749" y="2102066"/>
            <a:chExt cx="355136" cy="216256"/>
          </a:xfrm>
        </p:grpSpPr>
        <p:sp>
          <p:nvSpPr>
            <p:cNvPr id="12927" name="Google Shape;12927;p6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2"/>
          <p:cNvGrpSpPr/>
          <p:nvPr/>
        </p:nvGrpSpPr>
        <p:grpSpPr>
          <a:xfrm>
            <a:off x="5794669" y="2001426"/>
            <a:ext cx="354752" cy="315360"/>
            <a:chOff x="5794669" y="2001426"/>
            <a:chExt cx="354752" cy="315360"/>
          </a:xfrm>
        </p:grpSpPr>
        <p:sp>
          <p:nvSpPr>
            <p:cNvPr id="12930" name="Google Shape;12930;p6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62"/>
          <p:cNvGrpSpPr/>
          <p:nvPr/>
        </p:nvGrpSpPr>
        <p:grpSpPr>
          <a:xfrm>
            <a:off x="6345229" y="2029842"/>
            <a:ext cx="352832" cy="289216"/>
            <a:chOff x="6345229" y="2029842"/>
            <a:chExt cx="352832" cy="289216"/>
          </a:xfrm>
        </p:grpSpPr>
        <p:sp>
          <p:nvSpPr>
            <p:cNvPr id="12933" name="Google Shape;12933;p6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2"/>
          <p:cNvGrpSpPr/>
          <p:nvPr/>
        </p:nvGrpSpPr>
        <p:grpSpPr>
          <a:xfrm>
            <a:off x="4697389" y="2036338"/>
            <a:ext cx="354752" cy="281984"/>
            <a:chOff x="4697389" y="2036338"/>
            <a:chExt cx="354752" cy="281984"/>
          </a:xfrm>
        </p:grpSpPr>
        <p:sp>
          <p:nvSpPr>
            <p:cNvPr id="12936" name="Google Shape;12936;p6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2"/>
          <p:cNvGrpSpPr/>
          <p:nvPr/>
        </p:nvGrpSpPr>
        <p:grpSpPr>
          <a:xfrm>
            <a:off x="1404013" y="2424754"/>
            <a:ext cx="353600" cy="354944"/>
            <a:chOff x="1404013" y="2424754"/>
            <a:chExt cx="353600" cy="354944"/>
          </a:xfrm>
        </p:grpSpPr>
        <p:sp>
          <p:nvSpPr>
            <p:cNvPr id="12939" name="Google Shape;12939;p6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2"/>
          <p:cNvGrpSpPr/>
          <p:nvPr/>
        </p:nvGrpSpPr>
        <p:grpSpPr>
          <a:xfrm>
            <a:off x="854253" y="2428274"/>
            <a:ext cx="355104" cy="351040"/>
            <a:chOff x="854253" y="2428274"/>
            <a:chExt cx="355104" cy="351040"/>
          </a:xfrm>
        </p:grpSpPr>
        <p:sp>
          <p:nvSpPr>
            <p:cNvPr id="12945" name="Google Shape;12945;p6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2"/>
          <p:cNvGrpSpPr/>
          <p:nvPr/>
        </p:nvGrpSpPr>
        <p:grpSpPr>
          <a:xfrm>
            <a:off x="6896909" y="2440946"/>
            <a:ext cx="354752" cy="275904"/>
            <a:chOff x="6896909" y="2440946"/>
            <a:chExt cx="354752" cy="275904"/>
          </a:xfrm>
        </p:grpSpPr>
        <p:sp>
          <p:nvSpPr>
            <p:cNvPr id="12948" name="Google Shape;12948;p6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0" name="Google Shape;12950;p6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1" name="Google Shape;12951;p62"/>
          <p:cNvGrpSpPr/>
          <p:nvPr/>
        </p:nvGrpSpPr>
        <p:grpSpPr>
          <a:xfrm>
            <a:off x="5265069" y="2424754"/>
            <a:ext cx="321984" cy="354560"/>
            <a:chOff x="5265069" y="2424754"/>
            <a:chExt cx="321984" cy="354560"/>
          </a:xfrm>
        </p:grpSpPr>
        <p:sp>
          <p:nvSpPr>
            <p:cNvPr id="12952" name="Google Shape;12952;p6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62"/>
          <p:cNvGrpSpPr/>
          <p:nvPr/>
        </p:nvGrpSpPr>
        <p:grpSpPr>
          <a:xfrm>
            <a:off x="4150669" y="2466770"/>
            <a:ext cx="355104" cy="259584"/>
            <a:chOff x="4150669" y="2466770"/>
            <a:chExt cx="355104" cy="259584"/>
          </a:xfrm>
        </p:grpSpPr>
        <p:sp>
          <p:nvSpPr>
            <p:cNvPr id="12955" name="Google Shape;12955;p6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2"/>
          <p:cNvGrpSpPr/>
          <p:nvPr/>
        </p:nvGrpSpPr>
        <p:grpSpPr>
          <a:xfrm>
            <a:off x="4699693" y="2424946"/>
            <a:ext cx="354336" cy="353984"/>
            <a:chOff x="4699693" y="2424946"/>
            <a:chExt cx="354336" cy="353984"/>
          </a:xfrm>
        </p:grpSpPr>
        <p:sp>
          <p:nvSpPr>
            <p:cNvPr id="12960" name="Google Shape;12960;p6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4" name="Google Shape;12964;p62"/>
          <p:cNvGrpSpPr/>
          <p:nvPr/>
        </p:nvGrpSpPr>
        <p:grpSpPr>
          <a:xfrm>
            <a:off x="1953037" y="2552242"/>
            <a:ext cx="355136" cy="227072"/>
            <a:chOff x="1953037" y="2552242"/>
            <a:chExt cx="355136" cy="227072"/>
          </a:xfrm>
        </p:grpSpPr>
        <p:sp>
          <p:nvSpPr>
            <p:cNvPr id="12965" name="Google Shape;12965;p6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7" name="Google Shape;12967;p6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8" name="Google Shape;12968;p62"/>
          <p:cNvGrpSpPr/>
          <p:nvPr/>
        </p:nvGrpSpPr>
        <p:grpSpPr>
          <a:xfrm>
            <a:off x="2500941" y="2527218"/>
            <a:ext cx="355104" cy="250944"/>
            <a:chOff x="2500941" y="2527218"/>
            <a:chExt cx="355104" cy="250944"/>
          </a:xfrm>
        </p:grpSpPr>
        <p:sp>
          <p:nvSpPr>
            <p:cNvPr id="12969" name="Google Shape;12969;p6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5" name="Google Shape;12975;p62"/>
          <p:cNvGrpSpPr/>
          <p:nvPr/>
        </p:nvGrpSpPr>
        <p:grpSpPr>
          <a:xfrm>
            <a:off x="7993805" y="2427122"/>
            <a:ext cx="356256" cy="351808"/>
            <a:chOff x="7993805" y="2427122"/>
            <a:chExt cx="356256" cy="351808"/>
          </a:xfrm>
        </p:grpSpPr>
        <p:sp>
          <p:nvSpPr>
            <p:cNvPr id="12976" name="Google Shape;12976;p6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62"/>
          <p:cNvGrpSpPr/>
          <p:nvPr/>
        </p:nvGrpSpPr>
        <p:grpSpPr>
          <a:xfrm>
            <a:off x="878637" y="1965010"/>
            <a:ext cx="308640" cy="353312"/>
            <a:chOff x="878637" y="1965010"/>
            <a:chExt cx="308640" cy="353312"/>
          </a:xfrm>
        </p:grpSpPr>
        <p:sp>
          <p:nvSpPr>
            <p:cNvPr id="12980" name="Google Shape;12980;p6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2"/>
          <p:cNvGrpSpPr/>
          <p:nvPr/>
        </p:nvGrpSpPr>
        <p:grpSpPr>
          <a:xfrm>
            <a:off x="6896141" y="1964722"/>
            <a:ext cx="348256" cy="352448"/>
            <a:chOff x="6896141" y="1964722"/>
            <a:chExt cx="348256" cy="352448"/>
          </a:xfrm>
        </p:grpSpPr>
        <p:sp>
          <p:nvSpPr>
            <p:cNvPr id="12984" name="Google Shape;12984;p6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62"/>
          <p:cNvGrpSpPr/>
          <p:nvPr/>
        </p:nvGrpSpPr>
        <p:grpSpPr>
          <a:xfrm>
            <a:off x="7989997" y="2015378"/>
            <a:ext cx="355136" cy="303328"/>
            <a:chOff x="7989997" y="2015378"/>
            <a:chExt cx="355136" cy="303328"/>
          </a:xfrm>
        </p:grpSpPr>
        <p:sp>
          <p:nvSpPr>
            <p:cNvPr id="12988" name="Google Shape;12988;p6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2"/>
          <p:cNvGrpSpPr/>
          <p:nvPr/>
        </p:nvGrpSpPr>
        <p:grpSpPr>
          <a:xfrm>
            <a:off x="3598221" y="1509362"/>
            <a:ext cx="348640" cy="330784"/>
            <a:chOff x="3598221" y="1509362"/>
            <a:chExt cx="348640" cy="330784"/>
          </a:xfrm>
        </p:grpSpPr>
        <p:sp>
          <p:nvSpPr>
            <p:cNvPr id="12992" name="Google Shape;12992;p6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62"/>
          <p:cNvGrpSpPr/>
          <p:nvPr/>
        </p:nvGrpSpPr>
        <p:grpSpPr>
          <a:xfrm>
            <a:off x="5246797" y="1500658"/>
            <a:ext cx="347872" cy="347488"/>
            <a:chOff x="5246797" y="1500658"/>
            <a:chExt cx="347872" cy="347488"/>
          </a:xfrm>
        </p:grpSpPr>
        <p:sp>
          <p:nvSpPr>
            <p:cNvPr id="12997" name="Google Shape;12997;p6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62"/>
          <p:cNvGrpSpPr/>
          <p:nvPr/>
        </p:nvGrpSpPr>
        <p:grpSpPr>
          <a:xfrm>
            <a:off x="5796589" y="1500658"/>
            <a:ext cx="349024" cy="346752"/>
            <a:chOff x="5796589" y="1500658"/>
            <a:chExt cx="349024" cy="346752"/>
          </a:xfrm>
        </p:grpSpPr>
        <p:sp>
          <p:nvSpPr>
            <p:cNvPr id="13002" name="Google Shape;13002;p6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3" name="Google Shape;13003;p62"/>
            <p:cNvGrpSpPr/>
            <p:nvPr/>
          </p:nvGrpSpPr>
          <p:grpSpPr>
            <a:xfrm>
              <a:off x="5796589" y="1500658"/>
              <a:ext cx="349024" cy="346752"/>
              <a:chOff x="5796589" y="1500658"/>
              <a:chExt cx="349024" cy="346752"/>
            </a:xfrm>
          </p:grpSpPr>
          <p:sp>
            <p:nvSpPr>
              <p:cNvPr id="13004" name="Google Shape;13004;p6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08" name="Google Shape;13008;p62"/>
          <p:cNvGrpSpPr/>
          <p:nvPr/>
        </p:nvGrpSpPr>
        <p:grpSpPr>
          <a:xfrm>
            <a:off x="6895373" y="1502578"/>
            <a:ext cx="348640" cy="343296"/>
            <a:chOff x="6895373" y="1502578"/>
            <a:chExt cx="348640" cy="343296"/>
          </a:xfrm>
        </p:grpSpPr>
        <p:sp>
          <p:nvSpPr>
            <p:cNvPr id="13009" name="Google Shape;13009;p6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2" name="Google Shape;13012;p62"/>
          <p:cNvGrpSpPr/>
          <p:nvPr/>
        </p:nvGrpSpPr>
        <p:grpSpPr>
          <a:xfrm>
            <a:off x="4147597" y="1505458"/>
            <a:ext cx="347904" cy="336992"/>
            <a:chOff x="4147597" y="1505458"/>
            <a:chExt cx="347904" cy="336992"/>
          </a:xfrm>
        </p:grpSpPr>
        <p:sp>
          <p:nvSpPr>
            <p:cNvPr id="13013" name="Google Shape;13013;p6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2"/>
          <p:cNvGrpSpPr/>
          <p:nvPr/>
        </p:nvGrpSpPr>
        <p:grpSpPr>
          <a:xfrm>
            <a:off x="2499405" y="1499890"/>
            <a:ext cx="347488" cy="348256"/>
            <a:chOff x="2499405" y="1499890"/>
            <a:chExt cx="347488" cy="348256"/>
          </a:xfrm>
        </p:grpSpPr>
        <p:sp>
          <p:nvSpPr>
            <p:cNvPr id="13021" name="Google Shape;13021;p6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2"/>
          <p:cNvGrpSpPr/>
          <p:nvPr/>
        </p:nvGrpSpPr>
        <p:grpSpPr>
          <a:xfrm>
            <a:off x="1956845" y="1500498"/>
            <a:ext cx="331520" cy="348032"/>
            <a:chOff x="1956845" y="1500498"/>
            <a:chExt cx="331520" cy="348032"/>
          </a:xfrm>
        </p:grpSpPr>
        <p:sp>
          <p:nvSpPr>
            <p:cNvPr id="13027" name="Google Shape;13027;p6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62"/>
          <p:cNvGrpSpPr/>
          <p:nvPr/>
        </p:nvGrpSpPr>
        <p:grpSpPr>
          <a:xfrm>
            <a:off x="6345613" y="1549874"/>
            <a:ext cx="348640" cy="250656"/>
            <a:chOff x="6345613" y="1549874"/>
            <a:chExt cx="348640" cy="250656"/>
          </a:xfrm>
        </p:grpSpPr>
        <p:sp>
          <p:nvSpPr>
            <p:cNvPr id="13040" name="Google Shape;13040;p6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62"/>
          <p:cNvGrpSpPr/>
          <p:nvPr/>
        </p:nvGrpSpPr>
        <p:grpSpPr>
          <a:xfrm>
            <a:off x="7444781" y="1507026"/>
            <a:ext cx="348640" cy="334272"/>
            <a:chOff x="7444781" y="1507026"/>
            <a:chExt cx="348640" cy="334272"/>
          </a:xfrm>
        </p:grpSpPr>
        <p:sp>
          <p:nvSpPr>
            <p:cNvPr id="13047" name="Google Shape;13047;p6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62"/>
          <p:cNvGrpSpPr/>
          <p:nvPr/>
        </p:nvGrpSpPr>
        <p:grpSpPr>
          <a:xfrm>
            <a:off x="7995341" y="1506738"/>
            <a:ext cx="347872" cy="334944"/>
            <a:chOff x="7995341" y="1506738"/>
            <a:chExt cx="347872" cy="334944"/>
          </a:xfrm>
        </p:grpSpPr>
        <p:sp>
          <p:nvSpPr>
            <p:cNvPr id="13053" name="Google Shape;13053;p6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62"/>
          <p:cNvGrpSpPr/>
          <p:nvPr/>
        </p:nvGrpSpPr>
        <p:grpSpPr>
          <a:xfrm>
            <a:off x="3048045" y="1522930"/>
            <a:ext cx="347872" cy="303904"/>
            <a:chOff x="3048045" y="1522930"/>
            <a:chExt cx="347872" cy="303904"/>
          </a:xfrm>
        </p:grpSpPr>
        <p:sp>
          <p:nvSpPr>
            <p:cNvPr id="13060" name="Google Shape;13060;p6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1" name="Google Shape;13061;p62"/>
            <p:cNvGrpSpPr/>
            <p:nvPr/>
          </p:nvGrpSpPr>
          <p:grpSpPr>
            <a:xfrm>
              <a:off x="3048045" y="1522930"/>
              <a:ext cx="347872" cy="303904"/>
              <a:chOff x="3048045" y="1522930"/>
              <a:chExt cx="347872" cy="303904"/>
            </a:xfrm>
          </p:grpSpPr>
          <p:sp>
            <p:nvSpPr>
              <p:cNvPr id="13062" name="Google Shape;13062;p6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64" name="Google Shape;13064;p62"/>
          <p:cNvGrpSpPr/>
          <p:nvPr/>
        </p:nvGrpSpPr>
        <p:grpSpPr>
          <a:xfrm>
            <a:off x="1133133" y="3351922"/>
            <a:ext cx="313984" cy="358560"/>
            <a:chOff x="1133133" y="3351922"/>
            <a:chExt cx="313984" cy="358560"/>
          </a:xfrm>
        </p:grpSpPr>
        <p:sp>
          <p:nvSpPr>
            <p:cNvPr id="13065" name="Google Shape;13065;p6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1" name="Google Shape;13081;p6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2" name="Google Shape;13082;p62"/>
          <p:cNvGrpSpPr/>
          <p:nvPr/>
        </p:nvGrpSpPr>
        <p:grpSpPr>
          <a:xfrm>
            <a:off x="2795053" y="3352594"/>
            <a:ext cx="288448" cy="357120"/>
            <a:chOff x="2795053" y="3352594"/>
            <a:chExt cx="288448" cy="357120"/>
          </a:xfrm>
        </p:grpSpPr>
        <p:sp>
          <p:nvSpPr>
            <p:cNvPr id="13083" name="Google Shape;13083;p6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2"/>
          <p:cNvGrpSpPr/>
          <p:nvPr/>
        </p:nvGrpSpPr>
        <p:grpSpPr>
          <a:xfrm>
            <a:off x="2236525" y="3353202"/>
            <a:ext cx="304832" cy="356512"/>
            <a:chOff x="2236525" y="3353202"/>
            <a:chExt cx="304832" cy="356512"/>
          </a:xfrm>
        </p:grpSpPr>
        <p:sp>
          <p:nvSpPr>
            <p:cNvPr id="13093" name="Google Shape;13093;p6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62"/>
          <p:cNvGrpSpPr/>
          <p:nvPr/>
        </p:nvGrpSpPr>
        <p:grpSpPr>
          <a:xfrm>
            <a:off x="3910637" y="3352690"/>
            <a:ext cx="256800" cy="357024"/>
            <a:chOff x="3910637" y="3352690"/>
            <a:chExt cx="256800" cy="357024"/>
          </a:xfrm>
        </p:grpSpPr>
        <p:sp>
          <p:nvSpPr>
            <p:cNvPr id="13097" name="Google Shape;13097;p6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62"/>
          <p:cNvGrpSpPr/>
          <p:nvPr/>
        </p:nvGrpSpPr>
        <p:grpSpPr>
          <a:xfrm>
            <a:off x="6056429" y="3351922"/>
            <a:ext cx="360064" cy="360096"/>
            <a:chOff x="6056429" y="3351922"/>
            <a:chExt cx="360064" cy="360096"/>
          </a:xfrm>
        </p:grpSpPr>
        <p:sp>
          <p:nvSpPr>
            <p:cNvPr id="13101" name="Google Shape;13101;p6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2"/>
          <p:cNvGrpSpPr/>
          <p:nvPr/>
        </p:nvGrpSpPr>
        <p:grpSpPr>
          <a:xfrm>
            <a:off x="6608877" y="3353074"/>
            <a:ext cx="357408" cy="357408"/>
            <a:chOff x="6608877" y="3353074"/>
            <a:chExt cx="357408" cy="357408"/>
          </a:xfrm>
        </p:grpSpPr>
        <p:sp>
          <p:nvSpPr>
            <p:cNvPr id="13105" name="Google Shape;13105;p6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2" name="Google Shape;13112;p6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3" name="Google Shape;13113;p62"/>
          <p:cNvGrpSpPr/>
          <p:nvPr/>
        </p:nvGrpSpPr>
        <p:grpSpPr>
          <a:xfrm>
            <a:off x="3316269" y="3352402"/>
            <a:ext cx="344832" cy="356544"/>
            <a:chOff x="3316269" y="3352402"/>
            <a:chExt cx="344832" cy="356544"/>
          </a:xfrm>
        </p:grpSpPr>
        <p:sp>
          <p:nvSpPr>
            <p:cNvPr id="13114" name="Google Shape;13114;p6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7" name="Google Shape;13117;p6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8" name="Google Shape;13118;p62"/>
          <p:cNvGrpSpPr/>
          <p:nvPr/>
        </p:nvGrpSpPr>
        <p:grpSpPr>
          <a:xfrm>
            <a:off x="4959533" y="3370226"/>
            <a:ext cx="357408" cy="323488"/>
            <a:chOff x="4959533" y="3370226"/>
            <a:chExt cx="357408" cy="323488"/>
          </a:xfrm>
        </p:grpSpPr>
        <p:sp>
          <p:nvSpPr>
            <p:cNvPr id="13119" name="Google Shape;13119;p6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62"/>
          <p:cNvGrpSpPr/>
          <p:nvPr/>
        </p:nvGrpSpPr>
        <p:grpSpPr>
          <a:xfrm>
            <a:off x="7158637" y="3353074"/>
            <a:ext cx="357056" cy="357408"/>
            <a:chOff x="7158637" y="3353074"/>
            <a:chExt cx="357056" cy="357408"/>
          </a:xfrm>
        </p:grpSpPr>
        <p:sp>
          <p:nvSpPr>
            <p:cNvPr id="13122" name="Google Shape;13122;p6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2"/>
          <p:cNvGrpSpPr/>
          <p:nvPr/>
        </p:nvGrpSpPr>
        <p:grpSpPr>
          <a:xfrm>
            <a:off x="5508909" y="3371506"/>
            <a:ext cx="358560" cy="319552"/>
            <a:chOff x="5508909" y="3371506"/>
            <a:chExt cx="358560" cy="319552"/>
          </a:xfrm>
        </p:grpSpPr>
        <p:sp>
          <p:nvSpPr>
            <p:cNvPr id="13127" name="Google Shape;13127;p6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40"/>
        <p:cNvGrpSpPr/>
        <p:nvPr/>
      </p:nvGrpSpPr>
      <p:grpSpPr>
        <a:xfrm>
          <a:off x="0" y="0"/>
          <a:ext cx="0" cy="0"/>
          <a:chOff x="0" y="0"/>
          <a:chExt cx="0" cy="0"/>
        </a:xfrm>
      </p:grpSpPr>
      <p:sp>
        <p:nvSpPr>
          <p:cNvPr id="13141" name="Google Shape;1314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42" name="Google Shape;13142;p63"/>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3" name="Google Shape;13143;p63"/>
          <p:cNvGrpSpPr/>
          <p:nvPr/>
        </p:nvGrpSpPr>
        <p:grpSpPr>
          <a:xfrm>
            <a:off x="3303268" y="3817349"/>
            <a:ext cx="346056" cy="345674"/>
            <a:chOff x="3303268" y="3817349"/>
            <a:chExt cx="346056" cy="345674"/>
          </a:xfrm>
        </p:grpSpPr>
        <p:sp>
          <p:nvSpPr>
            <p:cNvPr id="13144" name="Google Shape;13144;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3"/>
          <p:cNvGrpSpPr/>
          <p:nvPr/>
        </p:nvGrpSpPr>
        <p:grpSpPr>
          <a:xfrm>
            <a:off x="3752358" y="3817349"/>
            <a:ext cx="346056" cy="345674"/>
            <a:chOff x="3752358" y="3817349"/>
            <a:chExt cx="346056" cy="345674"/>
          </a:xfrm>
        </p:grpSpPr>
        <p:sp>
          <p:nvSpPr>
            <p:cNvPr id="13149" name="Google Shape;13149;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63"/>
          <p:cNvGrpSpPr/>
          <p:nvPr/>
        </p:nvGrpSpPr>
        <p:grpSpPr>
          <a:xfrm>
            <a:off x="5100008" y="3817349"/>
            <a:ext cx="346024" cy="345674"/>
            <a:chOff x="5100008" y="3817349"/>
            <a:chExt cx="346024" cy="345674"/>
          </a:xfrm>
        </p:grpSpPr>
        <p:sp>
          <p:nvSpPr>
            <p:cNvPr id="13154" name="Google Shape;13154;p6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63"/>
          <p:cNvGrpSpPr/>
          <p:nvPr/>
        </p:nvGrpSpPr>
        <p:grpSpPr>
          <a:xfrm>
            <a:off x="5998919" y="3817349"/>
            <a:ext cx="345674" cy="345674"/>
            <a:chOff x="5998919" y="3817349"/>
            <a:chExt cx="345674" cy="345674"/>
          </a:xfrm>
        </p:grpSpPr>
        <p:sp>
          <p:nvSpPr>
            <p:cNvPr id="13158" name="Google Shape;13158;p6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63"/>
          <p:cNvGrpSpPr/>
          <p:nvPr/>
        </p:nvGrpSpPr>
        <p:grpSpPr>
          <a:xfrm>
            <a:off x="4201447" y="3817349"/>
            <a:ext cx="346024" cy="345674"/>
            <a:chOff x="4201447" y="3817349"/>
            <a:chExt cx="346024" cy="345674"/>
          </a:xfrm>
        </p:grpSpPr>
        <p:sp>
          <p:nvSpPr>
            <p:cNvPr id="13162" name="Google Shape;13162;p6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63"/>
          <p:cNvGrpSpPr/>
          <p:nvPr/>
        </p:nvGrpSpPr>
        <p:grpSpPr>
          <a:xfrm>
            <a:off x="4650919" y="3817349"/>
            <a:ext cx="346024" cy="345674"/>
            <a:chOff x="4650919" y="3817349"/>
            <a:chExt cx="346024" cy="345674"/>
          </a:xfrm>
        </p:grpSpPr>
        <p:sp>
          <p:nvSpPr>
            <p:cNvPr id="13165" name="Google Shape;13165;p6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63"/>
          <p:cNvGrpSpPr/>
          <p:nvPr/>
        </p:nvGrpSpPr>
        <p:grpSpPr>
          <a:xfrm>
            <a:off x="5549861" y="3817349"/>
            <a:ext cx="345642" cy="345674"/>
            <a:chOff x="5549861" y="3817349"/>
            <a:chExt cx="345642" cy="345674"/>
          </a:xfrm>
        </p:grpSpPr>
        <p:sp>
          <p:nvSpPr>
            <p:cNvPr id="13169" name="Google Shape;13169;p6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3"/>
          <p:cNvGrpSpPr/>
          <p:nvPr/>
        </p:nvGrpSpPr>
        <p:grpSpPr>
          <a:xfrm>
            <a:off x="1306445" y="3397829"/>
            <a:ext cx="367255" cy="269855"/>
            <a:chOff x="1306445" y="3397829"/>
            <a:chExt cx="367255" cy="269855"/>
          </a:xfrm>
        </p:grpSpPr>
        <p:sp>
          <p:nvSpPr>
            <p:cNvPr id="13173" name="Google Shape;13173;p6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63"/>
          <p:cNvGrpSpPr/>
          <p:nvPr/>
        </p:nvGrpSpPr>
        <p:grpSpPr>
          <a:xfrm>
            <a:off x="1781317" y="3391400"/>
            <a:ext cx="367255" cy="282364"/>
            <a:chOff x="1781317" y="3391400"/>
            <a:chExt cx="367255" cy="282364"/>
          </a:xfrm>
        </p:grpSpPr>
        <p:sp>
          <p:nvSpPr>
            <p:cNvPr id="13180" name="Google Shape;13180;p6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63"/>
          <p:cNvGrpSpPr/>
          <p:nvPr/>
        </p:nvGrpSpPr>
        <p:grpSpPr>
          <a:xfrm>
            <a:off x="3678830" y="3370933"/>
            <a:ext cx="369164" cy="323297"/>
            <a:chOff x="3678830" y="3370933"/>
            <a:chExt cx="369164" cy="323297"/>
          </a:xfrm>
        </p:grpSpPr>
        <p:sp>
          <p:nvSpPr>
            <p:cNvPr id="13187" name="Google Shape;13187;p6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3"/>
          <p:cNvGrpSpPr/>
          <p:nvPr/>
        </p:nvGrpSpPr>
        <p:grpSpPr>
          <a:xfrm>
            <a:off x="859265" y="3348175"/>
            <a:ext cx="312316" cy="368400"/>
            <a:chOff x="859265" y="3348175"/>
            <a:chExt cx="312316" cy="368400"/>
          </a:xfrm>
        </p:grpSpPr>
        <p:sp>
          <p:nvSpPr>
            <p:cNvPr id="13199" name="Google Shape;13199;p6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4" name="Google Shape;13204;p6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5" name="Google Shape;13205;p63"/>
          <p:cNvGrpSpPr/>
          <p:nvPr/>
        </p:nvGrpSpPr>
        <p:grpSpPr>
          <a:xfrm>
            <a:off x="2766374" y="3361013"/>
            <a:ext cx="330110" cy="308908"/>
            <a:chOff x="2766264" y="3394042"/>
            <a:chExt cx="294873" cy="275934"/>
          </a:xfrm>
        </p:grpSpPr>
        <p:sp>
          <p:nvSpPr>
            <p:cNvPr id="13206" name="Google Shape;13206;p6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3"/>
          <p:cNvGrpSpPr/>
          <p:nvPr/>
        </p:nvGrpSpPr>
        <p:grpSpPr>
          <a:xfrm>
            <a:off x="3214972" y="3359188"/>
            <a:ext cx="346406" cy="347552"/>
            <a:chOff x="3214972" y="3359188"/>
            <a:chExt cx="346406" cy="347552"/>
          </a:xfrm>
        </p:grpSpPr>
        <p:sp>
          <p:nvSpPr>
            <p:cNvPr id="13211" name="Google Shape;13211;p6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63"/>
          <p:cNvGrpSpPr/>
          <p:nvPr/>
        </p:nvGrpSpPr>
        <p:grpSpPr>
          <a:xfrm>
            <a:off x="4629306" y="3409193"/>
            <a:ext cx="367255" cy="244486"/>
            <a:chOff x="4629306" y="3409193"/>
            <a:chExt cx="367255" cy="244486"/>
          </a:xfrm>
        </p:grpSpPr>
        <p:sp>
          <p:nvSpPr>
            <p:cNvPr id="13226" name="Google Shape;13226;p6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63"/>
          <p:cNvGrpSpPr/>
          <p:nvPr/>
        </p:nvGrpSpPr>
        <p:grpSpPr>
          <a:xfrm>
            <a:off x="4193490" y="3350084"/>
            <a:ext cx="289939" cy="334661"/>
            <a:chOff x="4193490" y="3350084"/>
            <a:chExt cx="289939" cy="334661"/>
          </a:xfrm>
        </p:grpSpPr>
        <p:sp>
          <p:nvSpPr>
            <p:cNvPr id="13237" name="Google Shape;13237;p6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63"/>
          <p:cNvGrpSpPr/>
          <p:nvPr/>
        </p:nvGrpSpPr>
        <p:grpSpPr>
          <a:xfrm>
            <a:off x="6533281" y="3351230"/>
            <a:ext cx="357037" cy="357005"/>
            <a:chOff x="6533281" y="3351230"/>
            <a:chExt cx="357037" cy="357005"/>
          </a:xfrm>
        </p:grpSpPr>
        <p:sp>
          <p:nvSpPr>
            <p:cNvPr id="13248" name="Google Shape;13248;p6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63"/>
          <p:cNvGrpSpPr/>
          <p:nvPr/>
        </p:nvGrpSpPr>
        <p:grpSpPr>
          <a:xfrm>
            <a:off x="6058441" y="3351230"/>
            <a:ext cx="357387" cy="357005"/>
            <a:chOff x="6058441" y="3351230"/>
            <a:chExt cx="357387" cy="357005"/>
          </a:xfrm>
        </p:grpSpPr>
        <p:sp>
          <p:nvSpPr>
            <p:cNvPr id="13252" name="Google Shape;13252;p6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4" name="Google Shape;13254;p63"/>
          <p:cNvGrpSpPr/>
          <p:nvPr/>
        </p:nvGrpSpPr>
        <p:grpSpPr>
          <a:xfrm>
            <a:off x="7957483" y="3350848"/>
            <a:ext cx="357387" cy="357387"/>
            <a:chOff x="7957483" y="3350848"/>
            <a:chExt cx="357387" cy="357387"/>
          </a:xfrm>
        </p:grpSpPr>
        <p:sp>
          <p:nvSpPr>
            <p:cNvPr id="13255" name="Google Shape;13255;p6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63"/>
          <p:cNvGrpSpPr/>
          <p:nvPr/>
        </p:nvGrpSpPr>
        <p:grpSpPr>
          <a:xfrm>
            <a:off x="7007771" y="3351230"/>
            <a:ext cx="357387" cy="357005"/>
            <a:chOff x="7007771" y="3351230"/>
            <a:chExt cx="357387" cy="357005"/>
          </a:xfrm>
        </p:grpSpPr>
        <p:sp>
          <p:nvSpPr>
            <p:cNvPr id="13259" name="Google Shape;13259;p6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63"/>
          <p:cNvGrpSpPr/>
          <p:nvPr/>
        </p:nvGrpSpPr>
        <p:grpSpPr>
          <a:xfrm>
            <a:off x="5108729" y="3351230"/>
            <a:ext cx="357005" cy="357005"/>
            <a:chOff x="5108729" y="3351230"/>
            <a:chExt cx="357005" cy="357005"/>
          </a:xfrm>
        </p:grpSpPr>
        <p:sp>
          <p:nvSpPr>
            <p:cNvPr id="13265" name="Google Shape;13265;p6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63"/>
          <p:cNvGrpSpPr/>
          <p:nvPr/>
        </p:nvGrpSpPr>
        <p:grpSpPr>
          <a:xfrm>
            <a:off x="5583569" y="3351230"/>
            <a:ext cx="357419" cy="357005"/>
            <a:chOff x="5583569" y="3351230"/>
            <a:chExt cx="357419" cy="357005"/>
          </a:xfrm>
        </p:grpSpPr>
        <p:sp>
          <p:nvSpPr>
            <p:cNvPr id="13268" name="Google Shape;13268;p6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3"/>
          <p:cNvGrpSpPr/>
          <p:nvPr/>
        </p:nvGrpSpPr>
        <p:grpSpPr>
          <a:xfrm>
            <a:off x="7482229" y="3351230"/>
            <a:ext cx="357419" cy="357005"/>
            <a:chOff x="7482229" y="3351230"/>
            <a:chExt cx="357419" cy="357005"/>
          </a:xfrm>
        </p:grpSpPr>
        <p:sp>
          <p:nvSpPr>
            <p:cNvPr id="13271" name="Google Shape;13271;p6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3"/>
          <p:cNvGrpSpPr/>
          <p:nvPr/>
        </p:nvGrpSpPr>
        <p:grpSpPr>
          <a:xfrm>
            <a:off x="3764485" y="2890682"/>
            <a:ext cx="222874" cy="345737"/>
            <a:chOff x="3764485" y="2890682"/>
            <a:chExt cx="222874" cy="345737"/>
          </a:xfrm>
        </p:grpSpPr>
        <p:sp>
          <p:nvSpPr>
            <p:cNvPr id="13277" name="Google Shape;13277;p6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63"/>
          <p:cNvGrpSpPr/>
          <p:nvPr/>
        </p:nvGrpSpPr>
        <p:grpSpPr>
          <a:xfrm>
            <a:off x="2238616" y="2908131"/>
            <a:ext cx="422596" cy="310382"/>
            <a:chOff x="2278533" y="2937377"/>
            <a:chExt cx="346788" cy="254704"/>
          </a:xfrm>
        </p:grpSpPr>
        <p:sp>
          <p:nvSpPr>
            <p:cNvPr id="13281" name="Google Shape;13281;p6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3" name="Google Shape;13283;p6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4" name="Google Shape;13284;p63"/>
          <p:cNvGrpSpPr/>
          <p:nvPr/>
        </p:nvGrpSpPr>
        <p:grpSpPr>
          <a:xfrm>
            <a:off x="1836637" y="2891510"/>
            <a:ext cx="286152" cy="346438"/>
            <a:chOff x="1836637" y="2891510"/>
            <a:chExt cx="286152" cy="346438"/>
          </a:xfrm>
        </p:grpSpPr>
        <p:sp>
          <p:nvSpPr>
            <p:cNvPr id="13285" name="Google Shape;13285;p6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3"/>
          <p:cNvGrpSpPr/>
          <p:nvPr/>
        </p:nvGrpSpPr>
        <p:grpSpPr>
          <a:xfrm>
            <a:off x="5585861" y="2905929"/>
            <a:ext cx="379764" cy="337684"/>
            <a:chOff x="5585861" y="2905929"/>
            <a:chExt cx="379764" cy="337684"/>
          </a:xfrm>
        </p:grpSpPr>
        <p:sp>
          <p:nvSpPr>
            <p:cNvPr id="13289" name="Google Shape;13289;p6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63"/>
          <p:cNvGrpSpPr/>
          <p:nvPr/>
        </p:nvGrpSpPr>
        <p:grpSpPr>
          <a:xfrm>
            <a:off x="1327676" y="2910480"/>
            <a:ext cx="347934" cy="310024"/>
            <a:chOff x="1327676" y="2910480"/>
            <a:chExt cx="347934" cy="310024"/>
          </a:xfrm>
        </p:grpSpPr>
        <p:sp>
          <p:nvSpPr>
            <p:cNvPr id="13294" name="Google Shape;13294;p6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9" name="Google Shape;13299;p6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0" name="Google Shape;13300;p63"/>
          <p:cNvGrpSpPr/>
          <p:nvPr/>
        </p:nvGrpSpPr>
        <p:grpSpPr>
          <a:xfrm>
            <a:off x="2753401" y="2869564"/>
            <a:ext cx="382828" cy="358601"/>
            <a:chOff x="2753373" y="2902523"/>
            <a:chExt cx="347552" cy="325557"/>
          </a:xfrm>
        </p:grpSpPr>
        <p:sp>
          <p:nvSpPr>
            <p:cNvPr id="13301" name="Google Shape;13301;p6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63"/>
          <p:cNvGrpSpPr/>
          <p:nvPr/>
        </p:nvGrpSpPr>
        <p:grpSpPr>
          <a:xfrm>
            <a:off x="849016" y="2903255"/>
            <a:ext cx="356655" cy="335425"/>
            <a:chOff x="849016" y="2903255"/>
            <a:chExt cx="356655" cy="335425"/>
          </a:xfrm>
        </p:grpSpPr>
        <p:sp>
          <p:nvSpPr>
            <p:cNvPr id="13308" name="Google Shape;13308;p6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3"/>
          <p:cNvGrpSpPr/>
          <p:nvPr/>
        </p:nvGrpSpPr>
        <p:grpSpPr>
          <a:xfrm>
            <a:off x="4210933" y="2926777"/>
            <a:ext cx="280072" cy="275520"/>
            <a:chOff x="4210933" y="2926777"/>
            <a:chExt cx="280072" cy="275520"/>
          </a:xfrm>
        </p:grpSpPr>
        <p:sp>
          <p:nvSpPr>
            <p:cNvPr id="13320" name="Google Shape;13320;p6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3"/>
          <p:cNvGrpSpPr/>
          <p:nvPr/>
        </p:nvGrpSpPr>
        <p:grpSpPr>
          <a:xfrm>
            <a:off x="4667216" y="2915382"/>
            <a:ext cx="320273" cy="318395"/>
            <a:chOff x="4667216" y="2915382"/>
            <a:chExt cx="320273" cy="318395"/>
          </a:xfrm>
        </p:grpSpPr>
        <p:sp>
          <p:nvSpPr>
            <p:cNvPr id="13334" name="Google Shape;13334;p6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63"/>
          <p:cNvGrpSpPr/>
          <p:nvPr/>
        </p:nvGrpSpPr>
        <p:grpSpPr>
          <a:xfrm>
            <a:off x="5170480" y="2934639"/>
            <a:ext cx="261929" cy="280550"/>
            <a:chOff x="5170480" y="2934639"/>
            <a:chExt cx="261929" cy="280550"/>
          </a:xfrm>
        </p:grpSpPr>
        <p:sp>
          <p:nvSpPr>
            <p:cNvPr id="13339" name="Google Shape;13339;p6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63"/>
          <p:cNvGrpSpPr/>
          <p:nvPr/>
        </p:nvGrpSpPr>
        <p:grpSpPr>
          <a:xfrm>
            <a:off x="6069423" y="2891892"/>
            <a:ext cx="362321" cy="364231"/>
            <a:chOff x="6069423" y="2891892"/>
            <a:chExt cx="362321" cy="364231"/>
          </a:xfrm>
        </p:grpSpPr>
        <p:sp>
          <p:nvSpPr>
            <p:cNvPr id="13347" name="Google Shape;13347;p6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3"/>
          <p:cNvGrpSpPr/>
          <p:nvPr/>
        </p:nvGrpSpPr>
        <p:grpSpPr>
          <a:xfrm>
            <a:off x="6571955" y="2919170"/>
            <a:ext cx="308878" cy="311170"/>
            <a:chOff x="6571955" y="2919170"/>
            <a:chExt cx="308878" cy="311170"/>
          </a:xfrm>
        </p:grpSpPr>
        <p:sp>
          <p:nvSpPr>
            <p:cNvPr id="13354" name="Google Shape;13354;p6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63"/>
          <p:cNvGrpSpPr/>
          <p:nvPr/>
        </p:nvGrpSpPr>
        <p:grpSpPr>
          <a:xfrm>
            <a:off x="7500054" y="2934735"/>
            <a:ext cx="350576" cy="280454"/>
            <a:chOff x="7500054" y="2934735"/>
            <a:chExt cx="350576" cy="280454"/>
          </a:xfrm>
        </p:grpSpPr>
        <p:sp>
          <p:nvSpPr>
            <p:cNvPr id="13365" name="Google Shape;13365;p6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63"/>
          <p:cNvGrpSpPr/>
          <p:nvPr/>
        </p:nvGrpSpPr>
        <p:grpSpPr>
          <a:xfrm>
            <a:off x="7024430" y="2874662"/>
            <a:ext cx="332012" cy="355454"/>
            <a:chOff x="7055134" y="2919170"/>
            <a:chExt cx="290321" cy="310820"/>
          </a:xfrm>
        </p:grpSpPr>
        <p:sp>
          <p:nvSpPr>
            <p:cNvPr id="13374" name="Google Shape;13374;p6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3"/>
          <p:cNvGrpSpPr/>
          <p:nvPr/>
        </p:nvGrpSpPr>
        <p:grpSpPr>
          <a:xfrm>
            <a:off x="7985143" y="2900613"/>
            <a:ext cx="330109" cy="347552"/>
            <a:chOff x="7985143" y="2900613"/>
            <a:chExt cx="330109" cy="347552"/>
          </a:xfrm>
        </p:grpSpPr>
        <p:sp>
          <p:nvSpPr>
            <p:cNvPr id="13389" name="Google Shape;13389;p6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63"/>
          <p:cNvGrpSpPr/>
          <p:nvPr/>
        </p:nvGrpSpPr>
        <p:grpSpPr>
          <a:xfrm>
            <a:off x="7990840" y="2435226"/>
            <a:ext cx="354363" cy="353631"/>
            <a:chOff x="7990840" y="2435226"/>
            <a:chExt cx="354363" cy="353631"/>
          </a:xfrm>
        </p:grpSpPr>
        <p:sp>
          <p:nvSpPr>
            <p:cNvPr id="13398" name="Google Shape;13398;p6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63"/>
          <p:cNvGrpSpPr/>
          <p:nvPr/>
        </p:nvGrpSpPr>
        <p:grpSpPr>
          <a:xfrm>
            <a:off x="1817317" y="2480330"/>
            <a:ext cx="350958" cy="263043"/>
            <a:chOff x="1817317" y="2480330"/>
            <a:chExt cx="350958" cy="263043"/>
          </a:xfrm>
        </p:grpSpPr>
        <p:sp>
          <p:nvSpPr>
            <p:cNvPr id="13402" name="Google Shape;13402;p6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63"/>
          <p:cNvGrpSpPr/>
          <p:nvPr/>
        </p:nvGrpSpPr>
        <p:grpSpPr>
          <a:xfrm>
            <a:off x="1341727" y="2483349"/>
            <a:ext cx="419913" cy="308109"/>
            <a:chOff x="1341727" y="2483349"/>
            <a:chExt cx="419913" cy="308109"/>
          </a:xfrm>
        </p:grpSpPr>
        <p:sp>
          <p:nvSpPr>
            <p:cNvPr id="13408" name="Google Shape;13408;p6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63"/>
          <p:cNvGrpSpPr/>
          <p:nvPr/>
        </p:nvGrpSpPr>
        <p:grpSpPr>
          <a:xfrm>
            <a:off x="854332" y="2447736"/>
            <a:ext cx="376358" cy="330109"/>
            <a:chOff x="854332" y="2447736"/>
            <a:chExt cx="376358" cy="330109"/>
          </a:xfrm>
        </p:grpSpPr>
        <p:sp>
          <p:nvSpPr>
            <p:cNvPr id="13412" name="Google Shape;13412;p6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63"/>
          <p:cNvGrpSpPr/>
          <p:nvPr/>
        </p:nvGrpSpPr>
        <p:grpSpPr>
          <a:xfrm>
            <a:off x="4206763" y="2450951"/>
            <a:ext cx="322151" cy="322374"/>
            <a:chOff x="4206763" y="2450951"/>
            <a:chExt cx="322151" cy="322374"/>
          </a:xfrm>
        </p:grpSpPr>
        <p:sp>
          <p:nvSpPr>
            <p:cNvPr id="13421" name="Google Shape;13421;p6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3"/>
          <p:cNvGrpSpPr/>
          <p:nvPr/>
        </p:nvGrpSpPr>
        <p:grpSpPr>
          <a:xfrm>
            <a:off x="7528096" y="2450059"/>
            <a:ext cx="327976" cy="324316"/>
            <a:chOff x="7528096" y="2450059"/>
            <a:chExt cx="327976" cy="324316"/>
          </a:xfrm>
        </p:grpSpPr>
        <p:sp>
          <p:nvSpPr>
            <p:cNvPr id="13424" name="Google Shape;13424;p6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63"/>
          <p:cNvGrpSpPr/>
          <p:nvPr/>
        </p:nvGrpSpPr>
        <p:grpSpPr>
          <a:xfrm>
            <a:off x="7077129" y="2512542"/>
            <a:ext cx="282364" cy="198619"/>
            <a:chOff x="7077129" y="2512542"/>
            <a:chExt cx="282364" cy="198619"/>
          </a:xfrm>
        </p:grpSpPr>
        <p:sp>
          <p:nvSpPr>
            <p:cNvPr id="13430" name="Google Shape;13430;p6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3"/>
          <p:cNvGrpSpPr/>
          <p:nvPr/>
        </p:nvGrpSpPr>
        <p:grpSpPr>
          <a:xfrm>
            <a:off x="3725461" y="2444712"/>
            <a:ext cx="334279" cy="334661"/>
            <a:chOff x="3725461" y="2444712"/>
            <a:chExt cx="334279" cy="334661"/>
          </a:xfrm>
        </p:grpSpPr>
        <p:sp>
          <p:nvSpPr>
            <p:cNvPr id="13437" name="Google Shape;13437;p6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63"/>
          <p:cNvGrpSpPr/>
          <p:nvPr/>
        </p:nvGrpSpPr>
        <p:grpSpPr>
          <a:xfrm>
            <a:off x="6577238" y="2457221"/>
            <a:ext cx="332019" cy="310788"/>
            <a:chOff x="6577238" y="2457221"/>
            <a:chExt cx="332019" cy="310788"/>
          </a:xfrm>
        </p:grpSpPr>
        <p:sp>
          <p:nvSpPr>
            <p:cNvPr id="13445" name="Google Shape;13445;p6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63"/>
          <p:cNvGrpSpPr/>
          <p:nvPr/>
        </p:nvGrpSpPr>
        <p:grpSpPr>
          <a:xfrm>
            <a:off x="2818561" y="2439778"/>
            <a:ext cx="247892" cy="346024"/>
            <a:chOff x="2818561" y="2439778"/>
            <a:chExt cx="247892" cy="346024"/>
          </a:xfrm>
        </p:grpSpPr>
        <p:sp>
          <p:nvSpPr>
            <p:cNvPr id="13452" name="Google Shape;13452;p6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63"/>
          <p:cNvGrpSpPr/>
          <p:nvPr/>
        </p:nvGrpSpPr>
        <p:grpSpPr>
          <a:xfrm>
            <a:off x="3207778" y="2474632"/>
            <a:ext cx="419933" cy="275170"/>
            <a:chOff x="3207778" y="2474632"/>
            <a:chExt cx="419933" cy="275170"/>
          </a:xfrm>
        </p:grpSpPr>
        <p:sp>
          <p:nvSpPr>
            <p:cNvPr id="13465" name="Google Shape;13465;p6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63"/>
          <p:cNvGrpSpPr/>
          <p:nvPr/>
        </p:nvGrpSpPr>
        <p:grpSpPr>
          <a:xfrm>
            <a:off x="6099375" y="2456075"/>
            <a:ext cx="337684" cy="314194"/>
            <a:chOff x="6099375" y="2456075"/>
            <a:chExt cx="337684" cy="314194"/>
          </a:xfrm>
        </p:grpSpPr>
        <p:sp>
          <p:nvSpPr>
            <p:cNvPr id="13480" name="Google Shape;13480;p6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3"/>
          <p:cNvGrpSpPr/>
          <p:nvPr/>
        </p:nvGrpSpPr>
        <p:grpSpPr>
          <a:xfrm>
            <a:off x="2312623" y="2468584"/>
            <a:ext cx="312698" cy="286534"/>
            <a:chOff x="2312623" y="2468584"/>
            <a:chExt cx="312698" cy="286534"/>
          </a:xfrm>
        </p:grpSpPr>
        <p:sp>
          <p:nvSpPr>
            <p:cNvPr id="13483" name="Google Shape;13483;p6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63"/>
          <p:cNvGrpSpPr/>
          <p:nvPr/>
        </p:nvGrpSpPr>
        <p:grpSpPr>
          <a:xfrm>
            <a:off x="5618805" y="2440924"/>
            <a:ext cx="345292" cy="342618"/>
            <a:chOff x="5618805" y="2440924"/>
            <a:chExt cx="345292" cy="342618"/>
          </a:xfrm>
        </p:grpSpPr>
        <p:sp>
          <p:nvSpPr>
            <p:cNvPr id="13487" name="Google Shape;13487;p6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63"/>
          <p:cNvGrpSpPr/>
          <p:nvPr/>
        </p:nvGrpSpPr>
        <p:grpSpPr>
          <a:xfrm>
            <a:off x="4653179" y="2446590"/>
            <a:ext cx="377886" cy="331255"/>
            <a:chOff x="4653179" y="2446590"/>
            <a:chExt cx="377886" cy="331255"/>
          </a:xfrm>
        </p:grpSpPr>
        <p:sp>
          <p:nvSpPr>
            <p:cNvPr id="13493" name="Google Shape;13493;p6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63"/>
          <p:cNvGrpSpPr/>
          <p:nvPr/>
        </p:nvGrpSpPr>
        <p:grpSpPr>
          <a:xfrm>
            <a:off x="5184517" y="2459481"/>
            <a:ext cx="252062" cy="305122"/>
            <a:chOff x="5184517" y="2459481"/>
            <a:chExt cx="252062" cy="305122"/>
          </a:xfrm>
        </p:grpSpPr>
        <p:sp>
          <p:nvSpPr>
            <p:cNvPr id="13498" name="Google Shape;13498;p6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4" name="Google Shape;13504;p6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5" name="Google Shape;13505;p63"/>
          <p:cNvGrpSpPr/>
          <p:nvPr/>
        </p:nvGrpSpPr>
        <p:grpSpPr>
          <a:xfrm>
            <a:off x="6155459" y="1969108"/>
            <a:ext cx="249770" cy="363849"/>
            <a:chOff x="6155459" y="1969108"/>
            <a:chExt cx="249770" cy="363849"/>
          </a:xfrm>
        </p:grpSpPr>
        <p:sp>
          <p:nvSpPr>
            <p:cNvPr id="13506" name="Google Shape;13506;p6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63"/>
          <p:cNvGrpSpPr/>
          <p:nvPr/>
        </p:nvGrpSpPr>
        <p:grpSpPr>
          <a:xfrm>
            <a:off x="2280029" y="1970604"/>
            <a:ext cx="353631" cy="354395"/>
            <a:chOff x="2280029" y="1970604"/>
            <a:chExt cx="353631" cy="354395"/>
          </a:xfrm>
        </p:grpSpPr>
        <p:sp>
          <p:nvSpPr>
            <p:cNvPr id="13516" name="Google Shape;13516;p6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63"/>
          <p:cNvGrpSpPr/>
          <p:nvPr/>
        </p:nvGrpSpPr>
        <p:grpSpPr>
          <a:xfrm>
            <a:off x="8065100" y="2000174"/>
            <a:ext cx="255086" cy="301685"/>
            <a:chOff x="8065100" y="2000174"/>
            <a:chExt cx="255086" cy="301685"/>
          </a:xfrm>
        </p:grpSpPr>
        <p:sp>
          <p:nvSpPr>
            <p:cNvPr id="13521" name="Google Shape;13521;p6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63"/>
          <p:cNvGrpSpPr/>
          <p:nvPr/>
        </p:nvGrpSpPr>
        <p:grpSpPr>
          <a:xfrm>
            <a:off x="6633705" y="1969108"/>
            <a:ext cx="249420" cy="363849"/>
            <a:chOff x="6633705" y="1969108"/>
            <a:chExt cx="249420" cy="363849"/>
          </a:xfrm>
        </p:grpSpPr>
        <p:sp>
          <p:nvSpPr>
            <p:cNvPr id="13526" name="Google Shape;13526;p6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3"/>
          <p:cNvGrpSpPr/>
          <p:nvPr/>
        </p:nvGrpSpPr>
        <p:grpSpPr>
          <a:xfrm>
            <a:off x="5211031" y="1969108"/>
            <a:ext cx="226661" cy="363467"/>
            <a:chOff x="5211031" y="1969108"/>
            <a:chExt cx="226661" cy="363467"/>
          </a:xfrm>
        </p:grpSpPr>
        <p:sp>
          <p:nvSpPr>
            <p:cNvPr id="13535" name="Google Shape;13535;p6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3"/>
          <p:cNvGrpSpPr/>
          <p:nvPr/>
        </p:nvGrpSpPr>
        <p:grpSpPr>
          <a:xfrm>
            <a:off x="3712952" y="1970604"/>
            <a:ext cx="354363" cy="354395"/>
            <a:chOff x="3712952" y="1970604"/>
            <a:chExt cx="354363" cy="354395"/>
          </a:xfrm>
        </p:grpSpPr>
        <p:sp>
          <p:nvSpPr>
            <p:cNvPr id="13538" name="Google Shape;13538;p6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3"/>
          <p:cNvGrpSpPr/>
          <p:nvPr/>
        </p:nvGrpSpPr>
        <p:grpSpPr>
          <a:xfrm>
            <a:off x="3235438" y="1970604"/>
            <a:ext cx="354363" cy="354745"/>
            <a:chOff x="3235438" y="1970604"/>
            <a:chExt cx="354363" cy="354745"/>
          </a:xfrm>
        </p:grpSpPr>
        <p:sp>
          <p:nvSpPr>
            <p:cNvPr id="13548" name="Google Shape;13548;p6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63"/>
          <p:cNvGrpSpPr/>
          <p:nvPr/>
        </p:nvGrpSpPr>
        <p:grpSpPr>
          <a:xfrm>
            <a:off x="1329585" y="1989925"/>
            <a:ext cx="341472" cy="335074"/>
            <a:chOff x="1329585" y="1989925"/>
            <a:chExt cx="341472" cy="335074"/>
          </a:xfrm>
        </p:grpSpPr>
        <p:sp>
          <p:nvSpPr>
            <p:cNvPr id="13562" name="Google Shape;13562;p6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63"/>
          <p:cNvGrpSpPr/>
          <p:nvPr/>
        </p:nvGrpSpPr>
        <p:grpSpPr>
          <a:xfrm>
            <a:off x="5591871" y="1989906"/>
            <a:ext cx="416649" cy="325597"/>
            <a:chOff x="5626763" y="2013829"/>
            <a:chExt cx="351722" cy="274788"/>
          </a:xfrm>
        </p:grpSpPr>
        <p:sp>
          <p:nvSpPr>
            <p:cNvPr id="13566" name="Google Shape;13566;p6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63"/>
          <p:cNvGrpSpPr/>
          <p:nvPr/>
        </p:nvGrpSpPr>
        <p:grpSpPr>
          <a:xfrm>
            <a:off x="7576605" y="1983877"/>
            <a:ext cx="276698" cy="333133"/>
            <a:chOff x="7576605" y="1983877"/>
            <a:chExt cx="276698" cy="333133"/>
          </a:xfrm>
        </p:grpSpPr>
        <p:sp>
          <p:nvSpPr>
            <p:cNvPr id="13577" name="Google Shape;13577;p6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3"/>
          <p:cNvGrpSpPr/>
          <p:nvPr/>
        </p:nvGrpSpPr>
        <p:grpSpPr>
          <a:xfrm>
            <a:off x="853568" y="1975538"/>
            <a:ext cx="337334" cy="353599"/>
            <a:chOff x="853568" y="1975538"/>
            <a:chExt cx="337334" cy="353599"/>
          </a:xfrm>
        </p:grpSpPr>
        <p:sp>
          <p:nvSpPr>
            <p:cNvPr id="13580" name="Google Shape;13580;p6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63"/>
          <p:cNvGrpSpPr/>
          <p:nvPr/>
        </p:nvGrpSpPr>
        <p:grpSpPr>
          <a:xfrm>
            <a:off x="2770052" y="2009628"/>
            <a:ext cx="327085" cy="277080"/>
            <a:chOff x="2770052" y="2009628"/>
            <a:chExt cx="327085" cy="277080"/>
          </a:xfrm>
        </p:grpSpPr>
        <p:sp>
          <p:nvSpPr>
            <p:cNvPr id="13585" name="Google Shape;13585;p6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6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63"/>
          <p:cNvGrpSpPr/>
          <p:nvPr/>
        </p:nvGrpSpPr>
        <p:grpSpPr>
          <a:xfrm>
            <a:off x="4195399" y="1970604"/>
            <a:ext cx="344878" cy="343573"/>
            <a:chOff x="4195399" y="1970604"/>
            <a:chExt cx="344878" cy="343573"/>
          </a:xfrm>
        </p:grpSpPr>
        <p:sp>
          <p:nvSpPr>
            <p:cNvPr id="13589" name="Google Shape;13589;p6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63"/>
          <p:cNvGrpSpPr/>
          <p:nvPr/>
        </p:nvGrpSpPr>
        <p:grpSpPr>
          <a:xfrm>
            <a:off x="4674791" y="1977447"/>
            <a:ext cx="344528" cy="344114"/>
            <a:chOff x="4674791" y="1977447"/>
            <a:chExt cx="344528" cy="344114"/>
          </a:xfrm>
        </p:grpSpPr>
        <p:sp>
          <p:nvSpPr>
            <p:cNvPr id="13594" name="Google Shape;13594;p6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63"/>
          <p:cNvGrpSpPr/>
          <p:nvPr/>
        </p:nvGrpSpPr>
        <p:grpSpPr>
          <a:xfrm>
            <a:off x="6083810" y="1547297"/>
            <a:ext cx="382819" cy="310788"/>
            <a:chOff x="6083810" y="1547297"/>
            <a:chExt cx="382819" cy="310788"/>
          </a:xfrm>
        </p:grpSpPr>
        <p:sp>
          <p:nvSpPr>
            <p:cNvPr id="13621" name="Google Shape;13621;p6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63"/>
          <p:cNvGrpSpPr/>
          <p:nvPr/>
        </p:nvGrpSpPr>
        <p:grpSpPr>
          <a:xfrm>
            <a:off x="6558300" y="1538193"/>
            <a:ext cx="382788" cy="328613"/>
            <a:chOff x="6558300" y="1538193"/>
            <a:chExt cx="382788" cy="328613"/>
          </a:xfrm>
        </p:grpSpPr>
        <p:sp>
          <p:nvSpPr>
            <p:cNvPr id="13640" name="Google Shape;13640;p6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63"/>
          <p:cNvGrpSpPr/>
          <p:nvPr/>
        </p:nvGrpSpPr>
        <p:grpSpPr>
          <a:xfrm>
            <a:off x="5194002" y="1511297"/>
            <a:ext cx="259605" cy="346024"/>
            <a:chOff x="5194002" y="1511297"/>
            <a:chExt cx="259605" cy="346024"/>
          </a:xfrm>
        </p:grpSpPr>
        <p:sp>
          <p:nvSpPr>
            <p:cNvPr id="13643" name="Google Shape;13643;p6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63"/>
          <p:cNvGrpSpPr/>
          <p:nvPr/>
        </p:nvGrpSpPr>
        <p:grpSpPr>
          <a:xfrm>
            <a:off x="1394741" y="1512061"/>
            <a:ext cx="252444" cy="351722"/>
            <a:chOff x="1394741" y="1512061"/>
            <a:chExt cx="252444" cy="351722"/>
          </a:xfrm>
        </p:grpSpPr>
        <p:sp>
          <p:nvSpPr>
            <p:cNvPr id="13648" name="Google Shape;13648;p6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63"/>
          <p:cNvGrpSpPr/>
          <p:nvPr/>
        </p:nvGrpSpPr>
        <p:grpSpPr>
          <a:xfrm>
            <a:off x="855096" y="1504485"/>
            <a:ext cx="380910" cy="339594"/>
            <a:chOff x="855096" y="1504485"/>
            <a:chExt cx="380910" cy="339594"/>
          </a:xfrm>
        </p:grpSpPr>
        <p:sp>
          <p:nvSpPr>
            <p:cNvPr id="13666" name="Google Shape;13666;p6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63"/>
          <p:cNvGrpSpPr/>
          <p:nvPr/>
        </p:nvGrpSpPr>
        <p:grpSpPr>
          <a:xfrm>
            <a:off x="1819576" y="1511679"/>
            <a:ext cx="352103" cy="352103"/>
            <a:chOff x="1819576" y="1511679"/>
            <a:chExt cx="352103" cy="352103"/>
          </a:xfrm>
        </p:grpSpPr>
        <p:sp>
          <p:nvSpPr>
            <p:cNvPr id="13672" name="Google Shape;13672;p6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63"/>
          <p:cNvGrpSpPr/>
          <p:nvPr/>
        </p:nvGrpSpPr>
        <p:grpSpPr>
          <a:xfrm>
            <a:off x="5621097" y="1500761"/>
            <a:ext cx="371424" cy="355446"/>
            <a:chOff x="5621097" y="1500761"/>
            <a:chExt cx="371424" cy="355446"/>
          </a:xfrm>
        </p:grpSpPr>
        <p:sp>
          <p:nvSpPr>
            <p:cNvPr id="13677" name="Google Shape;13677;p6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63"/>
          <p:cNvGrpSpPr/>
          <p:nvPr/>
        </p:nvGrpSpPr>
        <p:grpSpPr>
          <a:xfrm>
            <a:off x="4670239" y="1541599"/>
            <a:ext cx="359679" cy="321833"/>
            <a:chOff x="4670239" y="1541599"/>
            <a:chExt cx="359679" cy="321833"/>
          </a:xfrm>
        </p:grpSpPr>
        <p:sp>
          <p:nvSpPr>
            <p:cNvPr id="13680" name="Google Shape;13680;p6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63"/>
          <p:cNvGrpSpPr/>
          <p:nvPr/>
        </p:nvGrpSpPr>
        <p:grpSpPr>
          <a:xfrm>
            <a:off x="4212429" y="1502385"/>
            <a:ext cx="321037" cy="353822"/>
            <a:chOff x="4212429" y="1502385"/>
            <a:chExt cx="321037" cy="353822"/>
          </a:xfrm>
        </p:grpSpPr>
        <p:sp>
          <p:nvSpPr>
            <p:cNvPr id="13686" name="Google Shape;13686;p6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63"/>
          <p:cNvGrpSpPr/>
          <p:nvPr/>
        </p:nvGrpSpPr>
        <p:grpSpPr>
          <a:xfrm>
            <a:off x="2302788" y="1505981"/>
            <a:ext cx="336188" cy="335425"/>
            <a:chOff x="2302788" y="1505981"/>
            <a:chExt cx="336188" cy="335425"/>
          </a:xfrm>
        </p:grpSpPr>
        <p:sp>
          <p:nvSpPr>
            <p:cNvPr id="13691" name="Google Shape;13691;p6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63"/>
          <p:cNvGrpSpPr/>
          <p:nvPr/>
        </p:nvGrpSpPr>
        <p:grpSpPr>
          <a:xfrm>
            <a:off x="2780301" y="1521896"/>
            <a:ext cx="333133" cy="321037"/>
            <a:chOff x="2780301" y="1521896"/>
            <a:chExt cx="333133" cy="321037"/>
          </a:xfrm>
        </p:grpSpPr>
        <p:sp>
          <p:nvSpPr>
            <p:cNvPr id="13709" name="Google Shape;13709;p6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9" name="Google Shape;13729;p6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63"/>
          <p:cNvGrpSpPr/>
          <p:nvPr/>
        </p:nvGrpSpPr>
        <p:grpSpPr>
          <a:xfrm>
            <a:off x="3316159" y="1515085"/>
            <a:ext cx="211892" cy="339594"/>
            <a:chOff x="3316159" y="1515085"/>
            <a:chExt cx="211892" cy="339594"/>
          </a:xfrm>
        </p:grpSpPr>
        <p:sp>
          <p:nvSpPr>
            <p:cNvPr id="13733" name="Google Shape;13733;p6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63"/>
          <p:cNvGrpSpPr/>
          <p:nvPr/>
        </p:nvGrpSpPr>
        <p:grpSpPr>
          <a:xfrm>
            <a:off x="3716358" y="1544655"/>
            <a:ext cx="361971" cy="314958"/>
            <a:chOff x="3716358" y="1544655"/>
            <a:chExt cx="361971" cy="314958"/>
          </a:xfrm>
        </p:grpSpPr>
        <p:sp>
          <p:nvSpPr>
            <p:cNvPr id="13740" name="Google Shape;13740;p6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3"/>
            <p:cNvGrpSpPr/>
            <p:nvPr/>
          </p:nvGrpSpPr>
          <p:grpSpPr>
            <a:xfrm>
              <a:off x="3716358" y="1544655"/>
              <a:ext cx="361971" cy="314958"/>
              <a:chOff x="3716358" y="1544655"/>
              <a:chExt cx="361971" cy="314958"/>
            </a:xfrm>
          </p:grpSpPr>
          <p:sp>
            <p:nvSpPr>
              <p:cNvPr id="13746" name="Google Shape;13746;p6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1" name="Google Shape;13751;p63"/>
          <p:cNvGrpSpPr/>
          <p:nvPr/>
        </p:nvGrpSpPr>
        <p:grpSpPr>
          <a:xfrm>
            <a:off x="7011924" y="1557552"/>
            <a:ext cx="499533" cy="305136"/>
            <a:chOff x="7009649" y="1541981"/>
            <a:chExt cx="524940" cy="320655"/>
          </a:xfrm>
        </p:grpSpPr>
        <p:sp>
          <p:nvSpPr>
            <p:cNvPr id="13752" name="Google Shape;13752;p6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63"/>
          <p:cNvGrpSpPr/>
          <p:nvPr/>
        </p:nvGrpSpPr>
        <p:grpSpPr>
          <a:xfrm>
            <a:off x="8034034" y="1518109"/>
            <a:ext cx="282746" cy="340358"/>
            <a:chOff x="8034034" y="1518109"/>
            <a:chExt cx="282746" cy="340358"/>
          </a:xfrm>
        </p:grpSpPr>
        <p:sp>
          <p:nvSpPr>
            <p:cNvPr id="13761" name="Google Shape;13761;p6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63"/>
          <p:cNvGrpSpPr/>
          <p:nvPr/>
        </p:nvGrpSpPr>
        <p:grpSpPr>
          <a:xfrm>
            <a:off x="7582302" y="1499934"/>
            <a:ext cx="369133" cy="360411"/>
            <a:chOff x="7582302" y="1499934"/>
            <a:chExt cx="369133" cy="360411"/>
          </a:xfrm>
        </p:grpSpPr>
        <p:sp>
          <p:nvSpPr>
            <p:cNvPr id="13766" name="Google Shape;13766;p6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74"/>
        <p:cNvGrpSpPr/>
        <p:nvPr/>
      </p:nvGrpSpPr>
      <p:grpSpPr>
        <a:xfrm>
          <a:off x="0" y="0"/>
          <a:ext cx="0" cy="0"/>
          <a:chOff x="0" y="0"/>
          <a:chExt cx="0" cy="0"/>
        </a:xfrm>
      </p:grpSpPr>
      <p:pic>
        <p:nvPicPr>
          <p:cNvPr id="13775" name="Google Shape;13775;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351611" y="986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處理線</a:t>
            </a:r>
            <a:endParaRPr sz="3000" dirty="0"/>
          </a:p>
        </p:txBody>
      </p:sp>
      <p:pic>
        <p:nvPicPr>
          <p:cNvPr id="3" name="圖片 2">
            <a:extLst>
              <a:ext uri="{FF2B5EF4-FFF2-40B4-BE49-F238E27FC236}">
                <a16:creationId xmlns:a16="http://schemas.microsoft.com/office/drawing/2014/main" id="{F3A1B6A3-4590-4C94-B2A6-A9DB189A103D}"/>
              </a:ext>
            </a:extLst>
          </p:cNvPr>
          <p:cNvPicPr>
            <a:picLocks noChangeAspect="1"/>
          </p:cNvPicPr>
          <p:nvPr/>
        </p:nvPicPr>
        <p:blipFill>
          <a:blip r:embed="rId3"/>
          <a:stretch>
            <a:fillRect/>
          </a:stretch>
        </p:blipFill>
        <p:spPr>
          <a:xfrm>
            <a:off x="663083" y="671375"/>
            <a:ext cx="5065330" cy="4280876"/>
          </a:xfrm>
          <a:prstGeom prst="rect">
            <a:avLst/>
          </a:prstGeom>
        </p:spPr>
      </p:pic>
      <p:sp>
        <p:nvSpPr>
          <p:cNvPr id="8" name="文字方塊 7">
            <a:extLst>
              <a:ext uri="{FF2B5EF4-FFF2-40B4-BE49-F238E27FC236}">
                <a16:creationId xmlns:a16="http://schemas.microsoft.com/office/drawing/2014/main" id="{5E2A111D-1F6E-4E93-BB46-B987DAE86B9B}"/>
              </a:ext>
            </a:extLst>
          </p:cNvPr>
          <p:cNvSpPr txBox="1"/>
          <p:nvPr/>
        </p:nvSpPr>
        <p:spPr>
          <a:xfrm>
            <a:off x="5937526" y="1438953"/>
            <a:ext cx="2852381" cy="1169551"/>
          </a:xfrm>
          <a:prstGeom prst="rect">
            <a:avLst/>
          </a:prstGeom>
          <a:noFill/>
        </p:spPr>
        <p:txBody>
          <a:bodyPr wrap="square" rtlCol="0">
            <a:spAutoFit/>
          </a:bodyPr>
          <a:lstStyle/>
          <a:p>
            <a:r>
              <a:rPr lang="zh-TW" altLang="en-US" dirty="0">
                <a:solidFill>
                  <a:schemeClr val="tx2"/>
                </a:solidFill>
              </a:rPr>
              <a:t>特別說明一下詞性標註</a:t>
            </a:r>
            <a:r>
              <a:rPr lang="en-US" altLang="zh-TW" dirty="0">
                <a:solidFill>
                  <a:schemeClr val="tx2"/>
                </a:solidFill>
              </a:rPr>
              <a:t>(Part of speech tagging)</a:t>
            </a:r>
            <a:r>
              <a:rPr lang="zh-TW" altLang="en-US" dirty="0">
                <a:solidFill>
                  <a:schemeClr val="tx2"/>
                </a:solidFill>
              </a:rPr>
              <a:t>，比如去標註</a:t>
            </a:r>
            <a:r>
              <a:rPr lang="en-US" altLang="zh-TW" dirty="0">
                <a:solidFill>
                  <a:schemeClr val="tx2"/>
                </a:solidFill>
              </a:rPr>
              <a:t>Jimmy</a:t>
            </a:r>
            <a:r>
              <a:rPr lang="zh-TW" altLang="en-US" dirty="0">
                <a:solidFill>
                  <a:schemeClr val="tx2"/>
                </a:solidFill>
              </a:rPr>
              <a:t>是人名、</a:t>
            </a:r>
            <a:r>
              <a:rPr lang="en-US" altLang="zh-TW" dirty="0">
                <a:solidFill>
                  <a:schemeClr val="tx2"/>
                </a:solidFill>
              </a:rPr>
              <a:t>101</a:t>
            </a:r>
            <a:r>
              <a:rPr lang="zh-TW" altLang="en-US" dirty="0">
                <a:solidFill>
                  <a:schemeClr val="tx2"/>
                </a:solidFill>
              </a:rPr>
              <a:t>大樓是建築、市政府是組織，這在</a:t>
            </a:r>
            <a:r>
              <a:rPr lang="en-US" altLang="zh-TW" dirty="0">
                <a:solidFill>
                  <a:schemeClr val="tx2"/>
                </a:solidFill>
              </a:rPr>
              <a:t>IE</a:t>
            </a:r>
            <a:r>
              <a:rPr lang="zh-TW" altLang="en-US" dirty="0">
                <a:solidFill>
                  <a:schemeClr val="tx2"/>
                </a:solidFill>
              </a:rPr>
              <a:t>的處理線扮演重要的腳色</a:t>
            </a:r>
          </a:p>
        </p:txBody>
      </p:sp>
    </p:spTree>
    <p:extLst>
      <p:ext uri="{BB962C8B-B14F-4D97-AF65-F5344CB8AC3E}">
        <p14:creationId xmlns:p14="http://schemas.microsoft.com/office/powerpoint/2010/main" val="3231372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zh-TW" altLang="en-US" sz="4400" dirty="0"/>
              <a:t>關鍵詞提取</a:t>
            </a:r>
            <a:endParaRPr sz="4400" dirty="0"/>
          </a:p>
        </p:txBody>
      </p:sp>
      <p:sp>
        <p:nvSpPr>
          <p:cNvPr id="175" name="Google Shape;175;p30"/>
          <p:cNvSpPr txBox="1">
            <a:spLocks noGrp="1"/>
          </p:cNvSpPr>
          <p:nvPr>
            <p:ph type="subTitle" idx="1"/>
          </p:nvPr>
        </p:nvSpPr>
        <p:spPr>
          <a:xfrm>
            <a:off x="4917750" y="3290550"/>
            <a:ext cx="2718172"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Key Phrase Extraction</a:t>
            </a:r>
            <a:r>
              <a:rPr lang="zh-TW" altLang="en-US" dirty="0"/>
              <a:t>，簡稱</a:t>
            </a:r>
            <a:r>
              <a:rPr lang="en-US" altLang="zh-TW" dirty="0"/>
              <a:t>KPE</a:t>
            </a:r>
            <a:endParaRPr dirty="0"/>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使用場景</a:t>
            </a:r>
            <a:endParaRPr sz="3000" dirty="0"/>
          </a:p>
        </p:txBody>
      </p:sp>
      <p:pic>
        <p:nvPicPr>
          <p:cNvPr id="5" name="圖片 4">
            <a:extLst>
              <a:ext uri="{FF2B5EF4-FFF2-40B4-BE49-F238E27FC236}">
                <a16:creationId xmlns:a16="http://schemas.microsoft.com/office/drawing/2014/main" id="{64B2DF81-B9CF-4600-8DF8-1D62C4C3AADB}"/>
              </a:ext>
            </a:extLst>
          </p:cNvPr>
          <p:cNvPicPr>
            <a:picLocks noChangeAspect="1"/>
          </p:cNvPicPr>
          <p:nvPr/>
        </p:nvPicPr>
        <p:blipFill>
          <a:blip r:embed="rId3"/>
          <a:stretch>
            <a:fillRect/>
          </a:stretch>
        </p:blipFill>
        <p:spPr>
          <a:xfrm>
            <a:off x="377375" y="1633822"/>
            <a:ext cx="5463868" cy="1761752"/>
          </a:xfrm>
          <a:prstGeom prst="rect">
            <a:avLst/>
          </a:prstGeom>
        </p:spPr>
      </p:pic>
      <p:sp>
        <p:nvSpPr>
          <p:cNvPr id="8" name="文字方塊 7">
            <a:extLst>
              <a:ext uri="{FF2B5EF4-FFF2-40B4-BE49-F238E27FC236}">
                <a16:creationId xmlns:a16="http://schemas.microsoft.com/office/drawing/2014/main" id="{850C9312-76F4-4DFB-95B6-290FCC19E866}"/>
              </a:ext>
            </a:extLst>
          </p:cNvPr>
          <p:cNvSpPr txBox="1"/>
          <p:nvPr/>
        </p:nvSpPr>
        <p:spPr>
          <a:xfrm>
            <a:off x="5914244" y="1572407"/>
            <a:ext cx="2852381" cy="1384995"/>
          </a:xfrm>
          <a:prstGeom prst="rect">
            <a:avLst/>
          </a:prstGeom>
          <a:noFill/>
        </p:spPr>
        <p:txBody>
          <a:bodyPr wrap="square" rtlCol="0">
            <a:spAutoFit/>
          </a:bodyPr>
          <a:lstStyle/>
          <a:p>
            <a:r>
              <a:rPr lang="en-US" altLang="zh-TW" dirty="0">
                <a:solidFill>
                  <a:schemeClr val="tx2"/>
                </a:solidFill>
              </a:rPr>
              <a:t>Amazon</a:t>
            </a:r>
            <a:r>
              <a:rPr lang="zh-TW" altLang="en-US" dirty="0">
                <a:solidFill>
                  <a:schemeClr val="tx2"/>
                </a:solidFill>
              </a:rPr>
              <a:t>的</a:t>
            </a:r>
            <a:r>
              <a:rPr lang="en-US" altLang="zh-TW" dirty="0">
                <a:solidFill>
                  <a:schemeClr val="tx2"/>
                </a:solidFill>
              </a:rPr>
              <a:t>’read reviews that mention’</a:t>
            </a:r>
            <a:r>
              <a:rPr lang="zh-TW" altLang="en-US" dirty="0">
                <a:solidFill>
                  <a:schemeClr val="tx2"/>
                </a:solidFill>
              </a:rPr>
              <a:t>：想購買商品，該商品假如有</a:t>
            </a:r>
            <a:r>
              <a:rPr lang="en-US" altLang="zh-TW" dirty="0">
                <a:solidFill>
                  <a:schemeClr val="tx2"/>
                </a:solidFill>
              </a:rPr>
              <a:t>1000</a:t>
            </a:r>
            <a:r>
              <a:rPr lang="zh-TW" altLang="en-US" dirty="0">
                <a:solidFill>
                  <a:schemeClr val="tx2"/>
                </a:solidFill>
              </a:rPr>
              <a:t>條，我們不可能一條一條去看，於是有了左邊這個功能。</a:t>
            </a:r>
            <a:endParaRPr lang="en-US" altLang="zh-TW" dirty="0">
              <a:solidFill>
                <a:schemeClr val="tx2"/>
              </a:solidFill>
            </a:endParaRPr>
          </a:p>
          <a:p>
            <a:endParaRPr lang="en-US" altLang="zh-TW" dirty="0">
              <a:solidFill>
                <a:schemeClr val="tx2"/>
              </a:solidFill>
            </a:endParaRPr>
          </a:p>
          <a:p>
            <a:endParaRPr lang="zh-TW" altLang="en-US" dirty="0">
              <a:solidFill>
                <a:schemeClr val="tx2"/>
              </a:solidFill>
            </a:endParaRPr>
          </a:p>
        </p:txBody>
      </p:sp>
    </p:spTree>
    <p:extLst>
      <p:ext uri="{BB962C8B-B14F-4D97-AF65-F5344CB8AC3E}">
        <p14:creationId xmlns:p14="http://schemas.microsoft.com/office/powerpoint/2010/main" val="1402564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38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3000" dirty="0"/>
              <a:t>實作原理</a:t>
            </a:r>
            <a:br>
              <a:rPr lang="en-US" altLang="zh-TW" sz="3000" dirty="0"/>
            </a:br>
            <a:endParaRPr sz="3000" dirty="0"/>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endParaRPr lang="zh-TW" altLang="en-US" dirty="0">
              <a:solidFill>
                <a:schemeClr val="lt2"/>
              </a:solidFill>
            </a:endParaRPr>
          </a:p>
          <a:p>
            <a:pPr marL="431800" lvl="0" indent="-285750" algn="l" rtl="0">
              <a:spcBef>
                <a:spcPts val="0"/>
              </a:spcBef>
              <a:spcAft>
                <a:spcPts val="0"/>
              </a:spcAft>
              <a:buClr>
                <a:srgbClr val="F3F3F3"/>
              </a:buClr>
              <a:buSzPts val="1300"/>
              <a:buFont typeface="Arial" panose="020B0604020202020204" pitchFamily="34" charset="0"/>
              <a:buChar char="•"/>
            </a:pPr>
            <a:r>
              <a:rPr lang="zh-TW" altLang="en-US" dirty="0">
                <a:solidFill>
                  <a:schemeClr val="lt2"/>
                </a:solidFill>
              </a:rPr>
              <a:t>監督式學習：</a:t>
            </a:r>
            <a:endParaRPr lang="en-US" altLang="zh-TW" dirty="0">
              <a:solidFill>
                <a:schemeClr val="lt2"/>
              </a:solidFill>
            </a:endParaRPr>
          </a:p>
          <a:p>
            <a:pPr lvl="1" indent="-311150">
              <a:spcBef>
                <a:spcPts val="0"/>
              </a:spcBef>
              <a:buClr>
                <a:srgbClr val="F3F3F3"/>
              </a:buClr>
              <a:buSzPts val="1300"/>
              <a:buAutoNum type="arabicPeriod"/>
            </a:pPr>
            <a:r>
              <a:rPr lang="en-US" b="1" dirty="0"/>
              <a:t>DL</a:t>
            </a:r>
            <a:r>
              <a:rPr lang="zh-TW" altLang="en-US" b="1" dirty="0"/>
              <a:t>在這項任務上表現不會比無監督式學習好</a:t>
            </a:r>
            <a:r>
              <a:rPr lang="en-US" altLang="zh-TW" b="1" dirty="0"/>
              <a:t>[Reference1]</a:t>
            </a:r>
          </a:p>
          <a:p>
            <a:pPr lvl="1" indent="-311150">
              <a:spcBef>
                <a:spcPts val="0"/>
              </a:spcBef>
              <a:buClr>
                <a:srgbClr val="F3F3F3"/>
              </a:buClr>
              <a:buSzPts val="1300"/>
              <a:buAutoNum type="arabicPeriod"/>
            </a:pPr>
            <a:r>
              <a:rPr lang="zh-TW" altLang="en-US" dirty="0"/>
              <a:t>得到</a:t>
            </a:r>
            <a:r>
              <a:rPr lang="zh-TW" altLang="en-US" dirty="0">
                <a:solidFill>
                  <a:schemeClr val="lt2"/>
                </a:solidFill>
              </a:rPr>
              <a:t>標籤的資料很耗時、成本</a:t>
            </a:r>
            <a:endParaRPr lang="en-US" altLang="zh-TW" dirty="0">
              <a:solidFill>
                <a:schemeClr val="lt2"/>
              </a:solidFill>
            </a:endParaRPr>
          </a:p>
          <a:p>
            <a:pPr lvl="1" indent="-311150">
              <a:spcBef>
                <a:spcPts val="0"/>
              </a:spcBef>
              <a:buClr>
                <a:srgbClr val="F3F3F3"/>
              </a:buClr>
              <a:buSzPts val="1300"/>
              <a:buAutoNum type="arabicPeriod"/>
            </a:pPr>
            <a:endParaRPr lang="en-US" dirty="0">
              <a:solidFill>
                <a:schemeClr val="lt2"/>
              </a:solidFill>
            </a:endParaRPr>
          </a:p>
          <a:p>
            <a:pPr marL="285750" lvl="0" indent="-285750" algn="l" rtl="0">
              <a:spcBef>
                <a:spcPts val="0"/>
              </a:spcBef>
              <a:spcAft>
                <a:spcPts val="0"/>
              </a:spcAft>
              <a:buFont typeface="Arial" panose="020B0604020202020204" pitchFamily="34" charset="0"/>
              <a:buChar char="•"/>
            </a:pPr>
            <a:endParaRPr lang="en-US" dirty="0">
              <a:solidFill>
                <a:schemeClr val="lt2"/>
              </a:solidFill>
            </a:endParaRPr>
          </a:p>
          <a:p>
            <a:pPr marL="431800" indent="-285750">
              <a:buClr>
                <a:srgbClr val="F3F3F3"/>
              </a:buClr>
              <a:buSzPts val="1300"/>
              <a:buFont typeface="Arial" panose="020B0604020202020204" pitchFamily="34" charset="0"/>
              <a:buChar char="•"/>
            </a:pPr>
            <a:r>
              <a:rPr lang="zh-TW" altLang="en-US" dirty="0">
                <a:solidFill>
                  <a:schemeClr val="lt2"/>
                </a:solidFill>
              </a:rPr>
              <a:t>無監督式學習：</a:t>
            </a:r>
            <a:endParaRPr lang="en-US" altLang="zh-TW" dirty="0">
              <a:solidFill>
                <a:schemeClr val="lt2"/>
              </a:solidFill>
            </a:endParaRPr>
          </a:p>
          <a:p>
            <a:pPr lvl="1" indent="-311150">
              <a:spcBef>
                <a:spcPts val="0"/>
              </a:spcBef>
              <a:buClr>
                <a:srgbClr val="F3F3F3"/>
              </a:buClr>
              <a:buSzPts val="1300"/>
              <a:buAutoNum type="arabicPeriod"/>
            </a:pPr>
            <a:r>
              <a:rPr lang="zh-TW" altLang="en-US" dirty="0"/>
              <a:t>將原文中的單字、片語表示成權重圖裡面的節點，權重代表片語的重要性。然後根據片語跟圖的其餘部份的聯繫程度來決定關鍵片語，再將前</a:t>
            </a:r>
            <a:r>
              <a:rPr lang="en-US" altLang="zh-TW" dirty="0"/>
              <a:t>N</a:t>
            </a:r>
            <a:r>
              <a:rPr lang="zh-TW" altLang="en-US" dirty="0"/>
              <a:t>個重要的當作關鍵片語回傳</a:t>
            </a:r>
            <a:endParaRPr lang="en-US" altLang="zh-TW" dirty="0"/>
          </a:p>
          <a:p>
            <a:pPr lvl="1" indent="-311150">
              <a:spcBef>
                <a:spcPts val="0"/>
              </a:spcBef>
              <a:buClr>
                <a:srgbClr val="F3F3F3"/>
              </a:buClr>
              <a:buSzPts val="1300"/>
              <a:buAutoNum type="arabicPeriod"/>
            </a:pPr>
            <a:r>
              <a:rPr lang="zh-TW" altLang="en-US" dirty="0"/>
              <a:t>建議使用</a:t>
            </a:r>
            <a:endParaRPr lang="en-US" dirty="0">
              <a:solidFill>
                <a:schemeClr val="lt2"/>
              </a:solidFill>
            </a:endParaRPr>
          </a:p>
          <a:p>
            <a:pPr marL="0" lvl="0" indent="0" algn="l" rtl="0">
              <a:spcBef>
                <a:spcPts val="1600"/>
              </a:spcBef>
              <a:spcAft>
                <a:spcPts val="1600"/>
              </a:spcAft>
              <a:buNone/>
            </a:pPr>
            <a:endParaRPr lang="en-US" dirty="0">
              <a:solidFill>
                <a:schemeClr val="lt2"/>
              </a:solidFill>
            </a:endParaRPr>
          </a:p>
        </p:txBody>
      </p:sp>
    </p:spTree>
    <p:extLst>
      <p:ext uri="{BB962C8B-B14F-4D97-AF65-F5344CB8AC3E}">
        <p14:creationId xmlns:p14="http://schemas.microsoft.com/office/powerpoint/2010/main" val="1363929844"/>
      </p:ext>
    </p:extLst>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421</TotalTime>
  <Words>2871</Words>
  <Application>Microsoft Office PowerPoint</Application>
  <PresentationFormat>如螢幕大小 (16:9)</PresentationFormat>
  <Paragraphs>351</Paragraphs>
  <Slides>52</Slides>
  <Notes>52</Notes>
  <HiddenSlides>0</HiddenSlides>
  <MMClips>0</MMClips>
  <ScaleCrop>false</ScaleCrop>
  <HeadingPairs>
    <vt:vector size="6" baseType="variant">
      <vt:variant>
        <vt:lpstr>使用字型</vt:lpstr>
      </vt:variant>
      <vt:variant>
        <vt:i4>10</vt:i4>
      </vt:variant>
      <vt:variant>
        <vt:lpstr>佈景主題</vt:lpstr>
      </vt:variant>
      <vt:variant>
        <vt:i4>2</vt:i4>
      </vt:variant>
      <vt:variant>
        <vt:lpstr>投影片標題</vt:lpstr>
      </vt:variant>
      <vt:variant>
        <vt:i4>52</vt:i4>
      </vt:variant>
    </vt:vector>
  </HeadingPairs>
  <TitlesOfParts>
    <vt:vector size="64" baseType="lpstr">
      <vt:lpstr>Advent Pro Light</vt:lpstr>
      <vt:lpstr>Fira Sans Condensed Light</vt:lpstr>
      <vt:lpstr>Proxima Nova</vt:lpstr>
      <vt:lpstr>Rajdhani</vt:lpstr>
      <vt:lpstr>Amatic SC</vt:lpstr>
      <vt:lpstr>Proxima Nova Semibold</vt:lpstr>
      <vt:lpstr>Roboto Medium</vt:lpstr>
      <vt:lpstr>Calibri</vt:lpstr>
      <vt:lpstr>Arial</vt:lpstr>
      <vt:lpstr>Anton</vt:lpstr>
      <vt:lpstr>Ai Tech Agency by Slidesgo</vt:lpstr>
      <vt:lpstr>Slidesgo Final Pages</vt:lpstr>
      <vt:lpstr>Information extraction</vt:lpstr>
      <vt:lpstr>IE應用</vt:lpstr>
      <vt:lpstr>關鍵詞提取</vt:lpstr>
      <vt:lpstr>IE任務簡介</vt:lpstr>
      <vt:lpstr>說在前面</vt:lpstr>
      <vt:lpstr>處理線</vt:lpstr>
      <vt:lpstr>關鍵詞提取</vt:lpstr>
      <vt:lpstr>使用場景</vt:lpstr>
      <vt:lpstr>實作原理 </vt:lpstr>
      <vt:lpstr>實作 </vt:lpstr>
      <vt:lpstr>實作tips </vt:lpstr>
      <vt:lpstr>專名個體識別</vt:lpstr>
      <vt:lpstr>使用場景</vt:lpstr>
      <vt:lpstr>使用場景</vt:lpstr>
      <vt:lpstr>說在前面</vt:lpstr>
      <vt:lpstr>1建構自己的NER系統</vt:lpstr>
      <vt:lpstr>1建構自己的NER系統-實作</vt:lpstr>
      <vt:lpstr>1建構自己的NER系統-實作</vt:lpstr>
      <vt:lpstr>1建構自己的NER系統-實作問題</vt:lpstr>
      <vt:lpstr>2使用既有的程式庫來做NER-實作</vt:lpstr>
      <vt:lpstr>2使用既有的程式庫來做NER-實作問題</vt:lpstr>
      <vt:lpstr>3使用主動學習來做NER-實作</vt:lpstr>
      <vt:lpstr>專名個體歧異消除與連結</vt:lpstr>
      <vt:lpstr>使用場景</vt:lpstr>
      <vt:lpstr>名詞解釋</vt:lpstr>
      <vt:lpstr>注意事項</vt:lpstr>
      <vt:lpstr>NEL-實作</vt:lpstr>
      <vt:lpstr>NEL-實作問題</vt:lpstr>
      <vt:lpstr>關係提取</vt:lpstr>
      <vt:lpstr>關係提取</vt:lpstr>
      <vt:lpstr>介紹</vt:lpstr>
      <vt:lpstr>RE的作法</vt:lpstr>
      <vt:lpstr>RE的作法</vt:lpstr>
      <vt:lpstr>RE的實作 </vt:lpstr>
      <vt:lpstr>Reference</vt:lpstr>
      <vt:lpstr>Thank You</vt:lpstr>
      <vt:lpstr>Instructions for use</vt:lpstr>
      <vt:lpstr>Fonts &amp; colors used</vt:lpstr>
      <vt:lpstr>Use our editable graphic resources...</vt:lpstr>
      <vt:lpstr>PowerPoint 簡報</vt:lpstr>
      <vt:lpstr>PowerPoint 簡報</vt:lpstr>
      <vt:lpstr>PowerPoint 簡報</vt:lpstr>
      <vt:lpstr>PowerPoint 簡報</vt:lpstr>
      <vt:lpstr>PowerPoint 簡報</vt:lpstr>
      <vt:lpstr>...and our sets of editable icons</vt:lpstr>
      <vt:lpstr>Educational Icons</vt:lpstr>
      <vt:lpstr>Business Icons</vt:lpstr>
      <vt:lpstr>Help &amp; Support Icons</vt:lpstr>
      <vt:lpstr>Creative Process Icons</vt:lpstr>
      <vt:lpstr>Nature Icons</vt:lpstr>
      <vt:lpstr>SEO &amp; Marketing Icons</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Information extraction</dc:title>
  <cp:lastModifiedBy>Jimmy IT RD</cp:lastModifiedBy>
  <cp:revision>29</cp:revision>
  <dcterms:modified xsi:type="dcterms:W3CDTF">2021-10-08T02:01:49Z</dcterms:modified>
</cp:coreProperties>
</file>